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0" r:id="rId2"/>
    <p:sldMasterId id="2147483693" r:id="rId3"/>
    <p:sldMasterId id="2147483706" r:id="rId4"/>
    <p:sldMasterId id="2147483712" r:id="rId5"/>
  </p:sldMasterIdLst>
  <p:notesMasterIdLst>
    <p:notesMasterId r:id="rId20"/>
  </p:notesMasterIdLst>
  <p:sldIdLst>
    <p:sldId id="2597" r:id="rId6"/>
    <p:sldId id="2363" r:id="rId7"/>
    <p:sldId id="2598" r:id="rId8"/>
    <p:sldId id="2849" r:id="rId9"/>
    <p:sldId id="2601" r:id="rId10"/>
    <p:sldId id="2602" r:id="rId11"/>
    <p:sldId id="3847" r:id="rId12"/>
    <p:sldId id="3846" r:id="rId13"/>
    <p:sldId id="2836" r:id="rId14"/>
    <p:sldId id="2225" r:id="rId15"/>
    <p:sldId id="2857" r:id="rId16"/>
    <p:sldId id="2854" r:id="rId17"/>
    <p:sldId id="3842" r:id="rId18"/>
    <p:sldId id="2273"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7D8B"/>
    <a:srgbClr val="000000"/>
    <a:srgbClr val="F09A37"/>
    <a:srgbClr val="9CBA61"/>
    <a:srgbClr val="BB3A34"/>
    <a:srgbClr val="28A085"/>
    <a:srgbClr val="435466"/>
    <a:srgbClr val="3D3D3C"/>
    <a:srgbClr val="BDDDC1"/>
    <a:srgbClr val="80DE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17C6CE-9F54-4E0B-A714-3C08A9B80612}" v="5143" dt="2019-02-05T14:02:44.314"/>
    <p1510:client id="{9D8BB528-9447-4D27-A212-E92781D10EFD}" v="4945" dt="2019-02-05T12:20:00.6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8" autoAdjust="0"/>
  </p:normalViewPr>
  <p:slideViewPr>
    <p:cSldViewPr snapToGrid="0">
      <p:cViewPr varScale="1">
        <p:scale>
          <a:sx n="83" d="100"/>
          <a:sy n="83" d="100"/>
        </p:scale>
        <p:origin x="163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Audriaz" userId="735f5ab58e17e7cb" providerId="LiveId" clId="{EA17C6CE-9F54-4E0B-A714-3C08A9B80612}"/>
    <pc:docChg chg="undo redo custSel addSld delSld modSld sldOrd delMainMaster modMainMaster">
      <pc:chgData name="Patrick Audriaz" userId="735f5ab58e17e7cb" providerId="LiveId" clId="{EA17C6CE-9F54-4E0B-A714-3C08A9B80612}" dt="2019-02-05T14:02:44.314" v="6071"/>
      <pc:docMkLst>
        <pc:docMk/>
      </pc:docMkLst>
      <pc:sldChg chg="addSp delSp modSp modTransition">
        <pc:chgData name="Patrick Audriaz" userId="735f5ab58e17e7cb" providerId="LiveId" clId="{EA17C6CE-9F54-4E0B-A714-3C08A9B80612}" dt="2019-02-05T12:19:07.616" v="4943"/>
        <pc:sldMkLst>
          <pc:docMk/>
          <pc:sldMk cId="2026022439" sldId="2225"/>
        </pc:sldMkLst>
        <pc:spChg chg="add del mod">
          <ac:chgData name="Patrick Audriaz" userId="735f5ab58e17e7cb" providerId="LiveId" clId="{EA17C6CE-9F54-4E0B-A714-3C08A9B80612}" dt="2019-02-05T09:33:59.928" v="2202" actId="478"/>
          <ac:spMkLst>
            <pc:docMk/>
            <pc:sldMk cId="2026022439" sldId="2225"/>
            <ac:spMk id="3" creationId="{00000000-0000-0000-0000-000000000000}"/>
          </ac:spMkLst>
        </pc:spChg>
        <pc:spChg chg="mod">
          <ac:chgData name="Patrick Audriaz" userId="735f5ab58e17e7cb" providerId="LiveId" clId="{EA17C6CE-9F54-4E0B-A714-3C08A9B80612}" dt="2019-02-05T09:32:59.404" v="2171" actId="1076"/>
          <ac:spMkLst>
            <pc:docMk/>
            <pc:sldMk cId="2026022439" sldId="2225"/>
            <ac:spMk id="6" creationId="{00000000-0000-0000-0000-000000000000}"/>
          </ac:spMkLst>
        </pc:spChg>
        <pc:spChg chg="mod">
          <ac:chgData name="Patrick Audriaz" userId="735f5ab58e17e7cb" providerId="LiveId" clId="{EA17C6CE-9F54-4E0B-A714-3C08A9B80612}" dt="2019-02-05T09:32:59.404" v="2171" actId="1076"/>
          <ac:spMkLst>
            <pc:docMk/>
            <pc:sldMk cId="2026022439" sldId="2225"/>
            <ac:spMk id="11" creationId="{F08DEFC5-CEC5-4C1F-B227-306146F88BB6}"/>
          </ac:spMkLst>
        </pc:spChg>
        <pc:spChg chg="mod">
          <ac:chgData name="Patrick Audriaz" userId="735f5ab58e17e7cb" providerId="LiveId" clId="{EA17C6CE-9F54-4E0B-A714-3C08A9B80612}" dt="2019-02-05T09:35:46.279" v="2216" actId="1076"/>
          <ac:spMkLst>
            <pc:docMk/>
            <pc:sldMk cId="2026022439" sldId="2225"/>
            <ac:spMk id="13" creationId="{00000000-0000-0000-0000-000000000000}"/>
          </ac:spMkLst>
        </pc:spChg>
        <pc:spChg chg="add mod">
          <ac:chgData name="Patrick Audriaz" userId="735f5ab58e17e7cb" providerId="LiveId" clId="{EA17C6CE-9F54-4E0B-A714-3C08A9B80612}" dt="2019-02-05T09:32:59.404" v="2171" actId="1076"/>
          <ac:spMkLst>
            <pc:docMk/>
            <pc:sldMk cId="2026022439" sldId="2225"/>
            <ac:spMk id="15" creationId="{EADDB6DD-73DA-4369-B408-7A6548C0D229}"/>
          </ac:spMkLst>
        </pc:spChg>
        <pc:spChg chg="mod">
          <ac:chgData name="Patrick Audriaz" userId="735f5ab58e17e7cb" providerId="LiveId" clId="{EA17C6CE-9F54-4E0B-A714-3C08A9B80612}" dt="2019-02-05T09:33:06.844" v="2187" actId="1038"/>
          <ac:spMkLst>
            <pc:docMk/>
            <pc:sldMk cId="2026022439" sldId="2225"/>
            <ac:spMk id="17" creationId="{00000000-0000-0000-0000-000000000000}"/>
          </ac:spMkLst>
        </pc:spChg>
        <pc:spChg chg="mod">
          <ac:chgData name="Patrick Audriaz" userId="735f5ab58e17e7cb" providerId="LiveId" clId="{EA17C6CE-9F54-4E0B-A714-3C08A9B80612}" dt="2019-02-05T09:32:59.404" v="2171" actId="1076"/>
          <ac:spMkLst>
            <pc:docMk/>
            <pc:sldMk cId="2026022439" sldId="2225"/>
            <ac:spMk id="18" creationId="{00000000-0000-0000-0000-000000000000}"/>
          </ac:spMkLst>
        </pc:spChg>
        <pc:spChg chg="mod">
          <ac:chgData name="Patrick Audriaz" userId="735f5ab58e17e7cb" providerId="LiveId" clId="{EA17C6CE-9F54-4E0B-A714-3C08A9B80612}" dt="2019-02-05T09:32:59.404" v="2171" actId="1076"/>
          <ac:spMkLst>
            <pc:docMk/>
            <pc:sldMk cId="2026022439" sldId="2225"/>
            <ac:spMk id="19" creationId="{00000000-0000-0000-0000-000000000000}"/>
          </ac:spMkLst>
        </pc:spChg>
        <pc:spChg chg="mod">
          <ac:chgData name="Patrick Audriaz" userId="735f5ab58e17e7cb" providerId="LiveId" clId="{EA17C6CE-9F54-4E0B-A714-3C08A9B80612}" dt="2019-02-05T09:32:59.404" v="2171" actId="1076"/>
          <ac:spMkLst>
            <pc:docMk/>
            <pc:sldMk cId="2026022439" sldId="2225"/>
            <ac:spMk id="24" creationId="{00CC2A58-18E6-4DF3-8407-EBE07C494E85}"/>
          </ac:spMkLst>
        </pc:spChg>
        <pc:spChg chg="mod">
          <ac:chgData name="Patrick Audriaz" userId="735f5ab58e17e7cb" providerId="LiveId" clId="{EA17C6CE-9F54-4E0B-A714-3C08A9B80612}" dt="2019-02-05T09:32:59.404" v="2171" actId="1076"/>
          <ac:spMkLst>
            <pc:docMk/>
            <pc:sldMk cId="2026022439" sldId="2225"/>
            <ac:spMk id="25" creationId="{8CD155D1-CD4A-4E82-A068-C247197E945E}"/>
          </ac:spMkLst>
        </pc:spChg>
        <pc:spChg chg="mod">
          <ac:chgData name="Patrick Audriaz" userId="735f5ab58e17e7cb" providerId="LiveId" clId="{EA17C6CE-9F54-4E0B-A714-3C08A9B80612}" dt="2019-02-05T09:32:59.404" v="2171" actId="1076"/>
          <ac:spMkLst>
            <pc:docMk/>
            <pc:sldMk cId="2026022439" sldId="2225"/>
            <ac:spMk id="26" creationId="{E5737674-F475-4902-873D-A887A3FA9A4C}"/>
          </ac:spMkLst>
        </pc:spChg>
        <pc:picChg chg="mod">
          <ac:chgData name="Patrick Audriaz" userId="735f5ab58e17e7cb" providerId="LiveId" clId="{EA17C6CE-9F54-4E0B-A714-3C08A9B80612}" dt="2019-02-05T09:33:06.844" v="2187" actId="1038"/>
          <ac:picMkLst>
            <pc:docMk/>
            <pc:sldMk cId="2026022439" sldId="2225"/>
            <ac:picMk id="21" creationId="{8D61CB6A-D5CE-4EE0-97A9-325FF66CD681}"/>
          </ac:picMkLst>
        </pc:picChg>
        <pc:cxnChg chg="mod">
          <ac:chgData name="Patrick Audriaz" userId="735f5ab58e17e7cb" providerId="LiveId" clId="{EA17C6CE-9F54-4E0B-A714-3C08A9B80612}" dt="2019-02-05T09:32:24.736" v="2153" actId="1076"/>
          <ac:cxnSpMkLst>
            <pc:docMk/>
            <pc:sldMk cId="2026022439" sldId="2225"/>
            <ac:cxnSpMk id="5" creationId="{00000000-0000-0000-0000-000000000000}"/>
          </ac:cxnSpMkLst>
        </pc:cxnChg>
      </pc:sldChg>
      <pc:sldChg chg="addSp delSp modSp modTransition modAnim">
        <pc:chgData name="Patrick Audriaz" userId="735f5ab58e17e7cb" providerId="LiveId" clId="{EA17C6CE-9F54-4E0B-A714-3C08A9B80612}" dt="2019-02-05T13:48:48.461" v="6031" actId="115"/>
        <pc:sldMkLst>
          <pc:docMk/>
          <pc:sldMk cId="806039904" sldId="2273"/>
        </pc:sldMkLst>
        <pc:spChg chg="add del mod">
          <ac:chgData name="Patrick Audriaz" userId="735f5ab58e17e7cb" providerId="LiveId" clId="{EA17C6CE-9F54-4E0B-A714-3C08A9B80612}" dt="2019-02-05T13:37:22.259" v="5885" actId="478"/>
          <ac:spMkLst>
            <pc:docMk/>
            <pc:sldMk cId="806039904" sldId="2273"/>
            <ac:spMk id="6" creationId="{259A2EC8-BE1D-495F-ABA4-9947EBF46382}"/>
          </ac:spMkLst>
        </pc:spChg>
        <pc:spChg chg="add del mod">
          <ac:chgData name="Patrick Audriaz" userId="735f5ab58e17e7cb" providerId="LiveId" clId="{EA17C6CE-9F54-4E0B-A714-3C08A9B80612}" dt="2019-02-05T09:16:27.123" v="1946" actId="478"/>
          <ac:spMkLst>
            <pc:docMk/>
            <pc:sldMk cId="806039904" sldId="2273"/>
            <ac:spMk id="7" creationId="{BCA2BB35-31B1-4AEA-834F-C8892EDA2C85}"/>
          </ac:spMkLst>
        </pc:spChg>
        <pc:spChg chg="add del mod">
          <ac:chgData name="Patrick Audriaz" userId="735f5ab58e17e7cb" providerId="LiveId" clId="{EA17C6CE-9F54-4E0B-A714-3C08A9B80612}" dt="2019-02-05T09:45:39.210" v="2557" actId="11529"/>
          <ac:spMkLst>
            <pc:docMk/>
            <pc:sldMk cId="806039904" sldId="2273"/>
            <ac:spMk id="8" creationId="{936BCE52-BEF5-4057-ABA7-1F0A5014135E}"/>
          </ac:spMkLst>
        </pc:spChg>
        <pc:spChg chg="add mod">
          <ac:chgData name="Patrick Audriaz" userId="735f5ab58e17e7cb" providerId="LiveId" clId="{EA17C6CE-9F54-4E0B-A714-3C08A9B80612}" dt="2019-02-05T13:48:48.461" v="6031" actId="115"/>
          <ac:spMkLst>
            <pc:docMk/>
            <pc:sldMk cId="806039904" sldId="2273"/>
            <ac:spMk id="9" creationId="{5F9C0658-68A7-4074-82AB-22D20D8A657A}"/>
          </ac:spMkLst>
        </pc:spChg>
        <pc:spChg chg="mod">
          <ac:chgData name="Patrick Audriaz" userId="735f5ab58e17e7cb" providerId="LiveId" clId="{EA17C6CE-9F54-4E0B-A714-3C08A9B80612}" dt="2019-02-05T13:45:17.502" v="5943" actId="1076"/>
          <ac:spMkLst>
            <pc:docMk/>
            <pc:sldMk cId="806039904" sldId="2273"/>
            <ac:spMk id="27" creationId="{00000000-0000-0000-0000-000000000000}"/>
          </ac:spMkLst>
        </pc:spChg>
        <pc:picChg chg="del">
          <ac:chgData name="Patrick Audriaz" userId="735f5ab58e17e7cb" providerId="LiveId" clId="{EA17C6CE-9F54-4E0B-A714-3C08A9B80612}" dt="2019-02-05T09:15:57.855" v="1924" actId="478"/>
          <ac:picMkLst>
            <pc:docMk/>
            <pc:sldMk cId="806039904" sldId="2273"/>
            <ac:picMk id="2" creationId="{00000000-0000-0000-0000-000000000000}"/>
          </ac:picMkLst>
        </pc:picChg>
        <pc:picChg chg="mod">
          <ac:chgData name="Patrick Audriaz" userId="735f5ab58e17e7cb" providerId="LiveId" clId="{EA17C6CE-9F54-4E0B-A714-3C08A9B80612}" dt="2019-02-05T13:45:08.828" v="5937" actId="1076"/>
          <ac:picMkLst>
            <pc:docMk/>
            <pc:sldMk cId="806039904" sldId="2273"/>
            <ac:picMk id="3" creationId="{00000000-0000-0000-0000-000000000000}"/>
          </ac:picMkLst>
        </pc:picChg>
        <pc:picChg chg="mod">
          <ac:chgData name="Patrick Audriaz" userId="735f5ab58e17e7cb" providerId="LiveId" clId="{EA17C6CE-9F54-4E0B-A714-3C08A9B80612}" dt="2019-02-05T13:45:06.454" v="5935" actId="1076"/>
          <ac:picMkLst>
            <pc:docMk/>
            <pc:sldMk cId="806039904" sldId="2273"/>
            <ac:picMk id="4" creationId="{00000000-0000-0000-0000-000000000000}"/>
          </ac:picMkLst>
        </pc:picChg>
        <pc:picChg chg="mod">
          <ac:chgData name="Patrick Audriaz" userId="735f5ab58e17e7cb" providerId="LiveId" clId="{EA17C6CE-9F54-4E0B-A714-3C08A9B80612}" dt="2019-02-05T13:45:07.478" v="5936" actId="1076"/>
          <ac:picMkLst>
            <pc:docMk/>
            <pc:sldMk cId="806039904" sldId="2273"/>
            <ac:picMk id="5" creationId="{00000000-0000-0000-0000-000000000000}"/>
          </ac:picMkLst>
        </pc:picChg>
        <pc:picChg chg="add mod">
          <ac:chgData name="Patrick Audriaz" userId="735f5ab58e17e7cb" providerId="LiveId" clId="{EA17C6CE-9F54-4E0B-A714-3C08A9B80612}" dt="2019-02-05T13:46:04.493" v="5958" actId="1076"/>
          <ac:picMkLst>
            <pc:docMk/>
            <pc:sldMk cId="806039904" sldId="2273"/>
            <ac:picMk id="8" creationId="{4AE0B3BC-8471-40CB-8E84-381E8B77FB2C}"/>
          </ac:picMkLst>
        </pc:picChg>
        <pc:picChg chg="mod">
          <ac:chgData name="Patrick Audriaz" userId="735f5ab58e17e7cb" providerId="LiveId" clId="{EA17C6CE-9F54-4E0B-A714-3C08A9B80612}" dt="2019-02-05T13:45:10.653" v="5940" actId="1076"/>
          <ac:picMkLst>
            <pc:docMk/>
            <pc:sldMk cId="806039904" sldId="2273"/>
            <ac:picMk id="11" creationId="{00000000-0000-0000-0000-000000000000}"/>
          </ac:picMkLst>
        </pc:picChg>
        <pc:picChg chg="add mod">
          <ac:chgData name="Patrick Audriaz" userId="735f5ab58e17e7cb" providerId="LiveId" clId="{EA17C6CE-9F54-4E0B-A714-3C08A9B80612}" dt="2019-02-05T13:46:58.121" v="5984" actId="1076"/>
          <ac:picMkLst>
            <pc:docMk/>
            <pc:sldMk cId="806039904" sldId="2273"/>
            <ac:picMk id="12" creationId="{8BAE591E-401D-4B40-8697-B06B070270D9}"/>
          </ac:picMkLst>
        </pc:picChg>
        <pc:picChg chg="mod">
          <ac:chgData name="Patrick Audriaz" userId="735f5ab58e17e7cb" providerId="LiveId" clId="{EA17C6CE-9F54-4E0B-A714-3C08A9B80612}" dt="2019-02-05T13:44:40.694" v="5917" actId="1076"/>
          <ac:picMkLst>
            <pc:docMk/>
            <pc:sldMk cId="806039904" sldId="2273"/>
            <ac:picMk id="14" creationId="{00000000-0000-0000-0000-000000000000}"/>
          </ac:picMkLst>
        </pc:picChg>
        <pc:picChg chg="mod">
          <ac:chgData name="Patrick Audriaz" userId="735f5ab58e17e7cb" providerId="LiveId" clId="{EA17C6CE-9F54-4E0B-A714-3C08A9B80612}" dt="2019-02-05T13:44:46.282" v="5923" actId="1076"/>
          <ac:picMkLst>
            <pc:docMk/>
            <pc:sldMk cId="806039904" sldId="2273"/>
            <ac:picMk id="15" creationId="{00000000-0000-0000-0000-000000000000}"/>
          </ac:picMkLst>
        </pc:picChg>
        <pc:picChg chg="mod">
          <ac:chgData name="Patrick Audriaz" userId="735f5ab58e17e7cb" providerId="LiveId" clId="{EA17C6CE-9F54-4E0B-A714-3C08A9B80612}" dt="2019-02-05T13:44:54.945" v="5928" actId="1076"/>
          <ac:picMkLst>
            <pc:docMk/>
            <pc:sldMk cId="806039904" sldId="2273"/>
            <ac:picMk id="16" creationId="{00000000-0000-0000-0000-000000000000}"/>
          </ac:picMkLst>
        </pc:picChg>
        <pc:picChg chg="mod">
          <ac:chgData name="Patrick Audriaz" userId="735f5ab58e17e7cb" providerId="LiveId" clId="{EA17C6CE-9F54-4E0B-A714-3C08A9B80612}" dt="2019-02-05T13:45:09.479" v="5938" actId="1076"/>
          <ac:picMkLst>
            <pc:docMk/>
            <pc:sldMk cId="806039904" sldId="2273"/>
            <ac:picMk id="17" creationId="{00000000-0000-0000-0000-000000000000}"/>
          </ac:picMkLst>
        </pc:picChg>
        <pc:picChg chg="mod">
          <ac:chgData name="Patrick Audriaz" userId="735f5ab58e17e7cb" providerId="LiveId" clId="{EA17C6CE-9F54-4E0B-A714-3C08A9B80612}" dt="2019-02-05T13:47:19.045" v="5987" actId="1076"/>
          <ac:picMkLst>
            <pc:docMk/>
            <pc:sldMk cId="806039904" sldId="2273"/>
            <ac:picMk id="18" creationId="{00000000-0000-0000-0000-000000000000}"/>
          </ac:picMkLst>
        </pc:picChg>
        <pc:picChg chg="mod">
          <ac:chgData name="Patrick Audriaz" userId="735f5ab58e17e7cb" providerId="LiveId" clId="{EA17C6CE-9F54-4E0B-A714-3C08A9B80612}" dt="2019-02-05T13:45:10.122" v="5939" actId="1076"/>
          <ac:picMkLst>
            <pc:docMk/>
            <pc:sldMk cId="806039904" sldId="2273"/>
            <ac:picMk id="21" creationId="{00000000-0000-0000-0000-000000000000}"/>
          </ac:picMkLst>
        </pc:picChg>
        <pc:picChg chg="del mod">
          <ac:chgData name="Patrick Audriaz" userId="735f5ab58e17e7cb" providerId="LiveId" clId="{EA17C6CE-9F54-4E0B-A714-3C08A9B80612}" dt="2019-02-05T13:37:18.830" v="5882" actId="478"/>
          <ac:picMkLst>
            <pc:docMk/>
            <pc:sldMk cId="806039904" sldId="2273"/>
            <ac:picMk id="23" creationId="{00000000-0000-0000-0000-000000000000}"/>
          </ac:picMkLst>
        </pc:picChg>
      </pc:sldChg>
      <pc:sldChg chg="addSp delSp modSp del modTransition">
        <pc:chgData name="Patrick Audriaz" userId="735f5ab58e17e7cb" providerId="LiveId" clId="{EA17C6CE-9F54-4E0B-A714-3C08A9B80612}" dt="2019-02-05T11:58:34.104" v="4561" actId="2696"/>
        <pc:sldMkLst>
          <pc:docMk/>
          <pc:sldMk cId="836331068" sldId="2291"/>
        </pc:sldMkLst>
        <pc:spChg chg="add del mod ord">
          <ac:chgData name="Patrick Audriaz" userId="735f5ab58e17e7cb" providerId="LiveId" clId="{EA17C6CE-9F54-4E0B-A714-3C08A9B80612}" dt="2019-02-05T09:28:22.247" v="2075" actId="478"/>
          <ac:spMkLst>
            <pc:docMk/>
            <pc:sldMk cId="836331068" sldId="2291"/>
            <ac:spMk id="6" creationId="{C65C432F-F041-47AE-B7EE-263A756917AF}"/>
          </ac:spMkLst>
        </pc:spChg>
        <pc:spChg chg="add del">
          <ac:chgData name="Patrick Audriaz" userId="735f5ab58e17e7cb" providerId="LiveId" clId="{EA17C6CE-9F54-4E0B-A714-3C08A9B80612}" dt="2019-02-05T09:34:11.314" v="2206"/>
          <ac:spMkLst>
            <pc:docMk/>
            <pc:sldMk cId="836331068" sldId="2291"/>
            <ac:spMk id="10" creationId="{2F61581A-8383-4A18-84D5-751C18B2AF00}"/>
          </ac:spMkLst>
        </pc:spChg>
        <pc:spChg chg="add del">
          <ac:chgData name="Patrick Audriaz" userId="735f5ab58e17e7cb" providerId="LiveId" clId="{EA17C6CE-9F54-4E0B-A714-3C08A9B80612}" dt="2019-02-05T09:34:11.314" v="2206"/>
          <ac:spMkLst>
            <pc:docMk/>
            <pc:sldMk cId="836331068" sldId="2291"/>
            <ac:spMk id="11" creationId="{02F43239-2D80-46BE-B82B-E8EC0B6D4E2E}"/>
          </ac:spMkLst>
        </pc:spChg>
        <pc:spChg chg="add del">
          <ac:chgData name="Patrick Audriaz" userId="735f5ab58e17e7cb" providerId="LiveId" clId="{EA17C6CE-9F54-4E0B-A714-3C08A9B80612}" dt="2019-02-05T09:34:11.314" v="2206"/>
          <ac:spMkLst>
            <pc:docMk/>
            <pc:sldMk cId="836331068" sldId="2291"/>
            <ac:spMk id="12" creationId="{246CF04C-2A2B-44C2-85E1-7938C342BA61}"/>
          </ac:spMkLst>
        </pc:spChg>
        <pc:spChg chg="add mod">
          <ac:chgData name="Patrick Audriaz" userId="735f5ab58e17e7cb" providerId="LiveId" clId="{EA17C6CE-9F54-4E0B-A714-3C08A9B80612}" dt="2019-02-05T09:40:55.170" v="2454" actId="1076"/>
          <ac:spMkLst>
            <pc:docMk/>
            <pc:sldMk cId="836331068" sldId="2291"/>
            <ac:spMk id="13" creationId="{FFC3E9A6-4C80-4AB7-8555-E3A3F1320EA3}"/>
          </ac:spMkLst>
        </pc:spChg>
        <pc:spChg chg="add mod">
          <ac:chgData name="Patrick Audriaz" userId="735f5ab58e17e7cb" providerId="LiveId" clId="{EA17C6CE-9F54-4E0B-A714-3C08A9B80612}" dt="2019-02-05T09:40:55.170" v="2454" actId="1076"/>
          <ac:spMkLst>
            <pc:docMk/>
            <pc:sldMk cId="836331068" sldId="2291"/>
            <ac:spMk id="14" creationId="{6A3D138A-A559-4D10-BC1C-CC1061A685BC}"/>
          </ac:spMkLst>
        </pc:spChg>
        <pc:spChg chg="add mod">
          <ac:chgData name="Patrick Audriaz" userId="735f5ab58e17e7cb" providerId="LiveId" clId="{EA17C6CE-9F54-4E0B-A714-3C08A9B80612}" dt="2019-02-05T09:40:55.170" v="2454" actId="1076"/>
          <ac:spMkLst>
            <pc:docMk/>
            <pc:sldMk cId="836331068" sldId="2291"/>
            <ac:spMk id="15" creationId="{C6A86A58-278D-4B53-88EA-C950DD1ADD48}"/>
          </ac:spMkLst>
        </pc:spChg>
        <pc:spChg chg="add mod">
          <ac:chgData name="Patrick Audriaz" userId="735f5ab58e17e7cb" providerId="LiveId" clId="{EA17C6CE-9F54-4E0B-A714-3C08A9B80612}" dt="2019-02-05T09:40:55.170" v="2454" actId="1076"/>
          <ac:spMkLst>
            <pc:docMk/>
            <pc:sldMk cId="836331068" sldId="2291"/>
            <ac:spMk id="16" creationId="{509AA5C6-53F6-4E3E-B53E-0911F17D9BA5}"/>
          </ac:spMkLst>
        </pc:spChg>
        <pc:spChg chg="add mod">
          <ac:chgData name="Patrick Audriaz" userId="735f5ab58e17e7cb" providerId="LiveId" clId="{EA17C6CE-9F54-4E0B-A714-3C08A9B80612}" dt="2019-02-05T09:40:55.170" v="2454" actId="1076"/>
          <ac:spMkLst>
            <pc:docMk/>
            <pc:sldMk cId="836331068" sldId="2291"/>
            <ac:spMk id="17" creationId="{ADC20513-792D-40AD-82EC-B91C0E43B650}"/>
          </ac:spMkLst>
        </pc:spChg>
        <pc:spChg chg="add mod">
          <ac:chgData name="Patrick Audriaz" userId="735f5ab58e17e7cb" providerId="LiveId" clId="{EA17C6CE-9F54-4E0B-A714-3C08A9B80612}" dt="2019-02-05T09:40:55.170" v="2454" actId="1076"/>
          <ac:spMkLst>
            <pc:docMk/>
            <pc:sldMk cId="836331068" sldId="2291"/>
            <ac:spMk id="18" creationId="{BE672CA2-E2B1-45C4-A0B9-877C524F2F2D}"/>
          </ac:spMkLst>
        </pc:spChg>
        <pc:spChg chg="mod">
          <ac:chgData name="Patrick Audriaz" userId="735f5ab58e17e7cb" providerId="LiveId" clId="{EA17C6CE-9F54-4E0B-A714-3C08A9B80612}" dt="2019-02-05T09:40:37.070" v="2441" actId="1076"/>
          <ac:spMkLst>
            <pc:docMk/>
            <pc:sldMk cId="836331068" sldId="2291"/>
            <ac:spMk id="19" creationId="{00000000-0000-0000-0000-000000000000}"/>
          </ac:spMkLst>
        </pc:spChg>
        <pc:spChg chg="del">
          <ac:chgData name="Patrick Audriaz" userId="735f5ab58e17e7cb" providerId="LiveId" clId="{EA17C6CE-9F54-4E0B-A714-3C08A9B80612}" dt="2019-02-05T09:21:26.629" v="1989" actId="478"/>
          <ac:spMkLst>
            <pc:docMk/>
            <pc:sldMk cId="836331068" sldId="2291"/>
            <ac:spMk id="27" creationId="{8871DC71-0871-45CE-9BF1-82834AAD5EDD}"/>
          </ac:spMkLst>
        </pc:spChg>
        <pc:picChg chg="add mod">
          <ac:chgData name="Patrick Audriaz" userId="735f5ab58e17e7cb" providerId="LiveId" clId="{EA17C6CE-9F54-4E0B-A714-3C08A9B80612}" dt="2019-02-05T10:55:31.172" v="3417"/>
          <ac:picMkLst>
            <pc:docMk/>
            <pc:sldMk cId="836331068" sldId="2291"/>
            <ac:picMk id="3" creationId="{45A9C614-7E63-451D-AF44-0446952DA822}"/>
          </ac:picMkLst>
        </pc:picChg>
        <pc:picChg chg="add del">
          <ac:chgData name="Patrick Audriaz" userId="735f5ab58e17e7cb" providerId="LiveId" clId="{EA17C6CE-9F54-4E0B-A714-3C08A9B80612}" dt="2019-02-05T09:28:37.351" v="2078" actId="478"/>
          <ac:picMkLst>
            <pc:docMk/>
            <pc:sldMk cId="836331068" sldId="2291"/>
            <ac:picMk id="7" creationId="{B8A9BD76-E0D4-48EE-A373-72456E0F6CDC}"/>
          </ac:picMkLst>
        </pc:picChg>
        <pc:picChg chg="add mod">
          <ac:chgData name="Patrick Audriaz" userId="735f5ab58e17e7cb" providerId="LiveId" clId="{EA17C6CE-9F54-4E0B-A714-3C08A9B80612}" dt="2019-02-05T10:50:16.990" v="3293" actId="14100"/>
          <ac:picMkLst>
            <pc:docMk/>
            <pc:sldMk cId="836331068" sldId="2291"/>
            <ac:picMk id="8" creationId="{426DC277-9F05-4CC1-8092-685416EE9A06}"/>
          </ac:picMkLst>
        </pc:picChg>
        <pc:picChg chg="del mod">
          <ac:chgData name="Patrick Audriaz" userId="735f5ab58e17e7cb" providerId="LiveId" clId="{EA17C6CE-9F54-4E0B-A714-3C08A9B80612}" dt="2019-02-05T09:28:26.317" v="2076"/>
          <ac:picMkLst>
            <pc:docMk/>
            <pc:sldMk cId="836331068" sldId="2291"/>
            <ac:picMk id="21" creationId="{4E446788-EC3B-42E2-8676-B715FD4A9EBC}"/>
          </ac:picMkLst>
        </pc:picChg>
        <pc:cxnChg chg="add mod">
          <ac:chgData name="Patrick Audriaz" userId="735f5ab58e17e7cb" providerId="LiveId" clId="{EA17C6CE-9F54-4E0B-A714-3C08A9B80612}" dt="2019-02-05T09:40:37.070" v="2441" actId="1076"/>
          <ac:cxnSpMkLst>
            <pc:docMk/>
            <pc:sldMk cId="836331068" sldId="2291"/>
            <ac:cxnSpMk id="9" creationId="{0169BD12-DE50-4B5C-B2B7-0422B5DBF6A9}"/>
          </ac:cxnSpMkLst>
        </pc:cxnChg>
        <pc:cxnChg chg="add del">
          <ac:chgData name="Patrick Audriaz" userId="735f5ab58e17e7cb" providerId="LiveId" clId="{EA17C6CE-9F54-4E0B-A714-3C08A9B80612}" dt="2019-02-05T09:28:44.910" v="2082"/>
          <ac:cxnSpMkLst>
            <pc:docMk/>
            <pc:sldMk cId="836331068" sldId="2291"/>
            <ac:cxnSpMk id="22" creationId="{00000000-0000-0000-0000-000000000000}"/>
          </ac:cxnSpMkLst>
        </pc:cxnChg>
      </pc:sldChg>
      <pc:sldChg chg="modTransition">
        <pc:chgData name="Patrick Audriaz" userId="735f5ab58e17e7cb" providerId="LiveId" clId="{EA17C6CE-9F54-4E0B-A714-3C08A9B80612}" dt="2019-02-05T12:19:07.616" v="4943"/>
        <pc:sldMkLst>
          <pc:docMk/>
          <pc:sldMk cId="1633390829" sldId="2306"/>
        </pc:sldMkLst>
      </pc:sldChg>
      <pc:sldChg chg="addSp modSp modTransition modAnim">
        <pc:chgData name="Patrick Audriaz" userId="735f5ab58e17e7cb" providerId="LiveId" clId="{EA17C6CE-9F54-4E0B-A714-3C08A9B80612}" dt="2019-02-05T12:19:07.616" v="4943"/>
        <pc:sldMkLst>
          <pc:docMk/>
          <pc:sldMk cId="95726012" sldId="2363"/>
        </pc:sldMkLst>
        <pc:spChg chg="mod">
          <ac:chgData name="Patrick Audriaz" userId="735f5ab58e17e7cb" providerId="LiveId" clId="{EA17C6CE-9F54-4E0B-A714-3C08A9B80612}" dt="2019-02-04T16:34:59.394" v="1302" actId="164"/>
          <ac:spMkLst>
            <pc:docMk/>
            <pc:sldMk cId="95726012" sldId="2363"/>
            <ac:spMk id="21" creationId="{A90C193C-F9B3-4609-AB5A-0BA317180CDD}"/>
          </ac:spMkLst>
        </pc:spChg>
        <pc:spChg chg="mod">
          <ac:chgData name="Patrick Audriaz" userId="735f5ab58e17e7cb" providerId="LiveId" clId="{EA17C6CE-9F54-4E0B-A714-3C08A9B80612}" dt="2019-02-04T16:34:59.394" v="1302" actId="164"/>
          <ac:spMkLst>
            <pc:docMk/>
            <pc:sldMk cId="95726012" sldId="2363"/>
            <ac:spMk id="22" creationId="{B8C70BD1-7906-4574-98FB-5606810B03C2}"/>
          </ac:spMkLst>
        </pc:spChg>
        <pc:spChg chg="mod">
          <ac:chgData name="Patrick Audriaz" userId="735f5ab58e17e7cb" providerId="LiveId" clId="{EA17C6CE-9F54-4E0B-A714-3C08A9B80612}" dt="2019-02-05T10:40:01.167" v="3261" actId="20577"/>
          <ac:spMkLst>
            <pc:docMk/>
            <pc:sldMk cId="95726012" sldId="2363"/>
            <ac:spMk id="23" creationId="{AC775F76-AE49-45DF-BD81-57781BB6A48B}"/>
          </ac:spMkLst>
        </pc:spChg>
        <pc:spChg chg="mod">
          <ac:chgData name="Patrick Audriaz" userId="735f5ab58e17e7cb" providerId="LiveId" clId="{EA17C6CE-9F54-4E0B-A714-3C08A9B80612}" dt="2019-02-04T16:34:59.394" v="1302" actId="164"/>
          <ac:spMkLst>
            <pc:docMk/>
            <pc:sldMk cId="95726012" sldId="2363"/>
            <ac:spMk id="30" creationId="{00000000-0000-0000-0000-000000000000}"/>
          </ac:spMkLst>
        </pc:spChg>
        <pc:spChg chg="mod">
          <ac:chgData name="Patrick Audriaz" userId="735f5ab58e17e7cb" providerId="LiveId" clId="{EA17C6CE-9F54-4E0B-A714-3C08A9B80612}" dt="2019-02-04T16:34:59.394" v="1302" actId="164"/>
          <ac:spMkLst>
            <pc:docMk/>
            <pc:sldMk cId="95726012" sldId="2363"/>
            <ac:spMk id="31" creationId="{00000000-0000-0000-0000-000000000000}"/>
          </ac:spMkLst>
        </pc:spChg>
        <pc:spChg chg="mod">
          <ac:chgData name="Patrick Audriaz" userId="735f5ab58e17e7cb" providerId="LiveId" clId="{EA17C6CE-9F54-4E0B-A714-3C08A9B80612}" dt="2019-02-04T16:34:59.394" v="1302" actId="164"/>
          <ac:spMkLst>
            <pc:docMk/>
            <pc:sldMk cId="95726012" sldId="2363"/>
            <ac:spMk id="32" creationId="{00000000-0000-0000-0000-000000000000}"/>
          </ac:spMkLst>
        </pc:spChg>
        <pc:spChg chg="mod">
          <ac:chgData name="Patrick Audriaz" userId="735f5ab58e17e7cb" providerId="LiveId" clId="{EA17C6CE-9F54-4E0B-A714-3C08A9B80612}" dt="2019-02-04T16:34:59.394" v="1302" actId="164"/>
          <ac:spMkLst>
            <pc:docMk/>
            <pc:sldMk cId="95726012" sldId="2363"/>
            <ac:spMk id="33" creationId="{00000000-0000-0000-0000-000000000000}"/>
          </ac:spMkLst>
        </pc:spChg>
        <pc:spChg chg="mod">
          <ac:chgData name="Patrick Audriaz" userId="735f5ab58e17e7cb" providerId="LiveId" clId="{EA17C6CE-9F54-4E0B-A714-3C08A9B80612}" dt="2019-02-04T16:34:59.394" v="1302" actId="164"/>
          <ac:spMkLst>
            <pc:docMk/>
            <pc:sldMk cId="95726012" sldId="2363"/>
            <ac:spMk id="34" creationId="{00000000-0000-0000-0000-000000000000}"/>
          </ac:spMkLst>
        </pc:spChg>
        <pc:spChg chg="mod">
          <ac:chgData name="Patrick Audriaz" userId="735f5ab58e17e7cb" providerId="LiveId" clId="{EA17C6CE-9F54-4E0B-A714-3C08A9B80612}" dt="2019-02-04T16:34:59.394" v="1302" actId="164"/>
          <ac:spMkLst>
            <pc:docMk/>
            <pc:sldMk cId="95726012" sldId="2363"/>
            <ac:spMk id="35" creationId="{00000000-0000-0000-0000-000000000000}"/>
          </ac:spMkLst>
        </pc:spChg>
        <pc:spChg chg="mod">
          <ac:chgData name="Patrick Audriaz" userId="735f5ab58e17e7cb" providerId="LiveId" clId="{EA17C6CE-9F54-4E0B-A714-3C08A9B80612}" dt="2019-02-04T16:34:59.394" v="1302" actId="164"/>
          <ac:spMkLst>
            <pc:docMk/>
            <pc:sldMk cId="95726012" sldId="2363"/>
            <ac:spMk id="36" creationId="{00000000-0000-0000-0000-000000000000}"/>
          </ac:spMkLst>
        </pc:spChg>
        <pc:spChg chg="mod">
          <ac:chgData name="Patrick Audriaz" userId="735f5ab58e17e7cb" providerId="LiveId" clId="{EA17C6CE-9F54-4E0B-A714-3C08A9B80612}" dt="2019-02-04T16:34:59.394" v="1302" actId="164"/>
          <ac:spMkLst>
            <pc:docMk/>
            <pc:sldMk cId="95726012" sldId="2363"/>
            <ac:spMk id="37" creationId="{00000000-0000-0000-0000-000000000000}"/>
          </ac:spMkLst>
        </pc:spChg>
        <pc:spChg chg="mod">
          <ac:chgData name="Patrick Audriaz" userId="735f5ab58e17e7cb" providerId="LiveId" clId="{EA17C6CE-9F54-4E0B-A714-3C08A9B80612}" dt="2019-02-04T16:34:59.394" v="1302" actId="164"/>
          <ac:spMkLst>
            <pc:docMk/>
            <pc:sldMk cId="95726012" sldId="2363"/>
            <ac:spMk id="38" creationId="{00000000-0000-0000-0000-000000000000}"/>
          </ac:spMkLst>
        </pc:spChg>
        <pc:spChg chg="mod">
          <ac:chgData name="Patrick Audriaz" userId="735f5ab58e17e7cb" providerId="LiveId" clId="{EA17C6CE-9F54-4E0B-A714-3C08A9B80612}" dt="2019-02-04T16:34:59.394" v="1302" actId="164"/>
          <ac:spMkLst>
            <pc:docMk/>
            <pc:sldMk cId="95726012" sldId="2363"/>
            <ac:spMk id="48" creationId="{00000000-0000-0000-0000-000000000000}"/>
          </ac:spMkLst>
        </pc:spChg>
        <pc:spChg chg="mod">
          <ac:chgData name="Patrick Audriaz" userId="735f5ab58e17e7cb" providerId="LiveId" clId="{EA17C6CE-9F54-4E0B-A714-3C08A9B80612}" dt="2019-02-04T16:34:59.394" v="1302" actId="164"/>
          <ac:spMkLst>
            <pc:docMk/>
            <pc:sldMk cId="95726012" sldId="2363"/>
            <ac:spMk id="49" creationId="{00000000-0000-0000-0000-000000000000}"/>
          </ac:spMkLst>
        </pc:spChg>
        <pc:spChg chg="mod">
          <ac:chgData name="Patrick Audriaz" userId="735f5ab58e17e7cb" providerId="LiveId" clId="{EA17C6CE-9F54-4E0B-A714-3C08A9B80612}" dt="2019-02-04T16:34:59.394" v="1302" actId="164"/>
          <ac:spMkLst>
            <pc:docMk/>
            <pc:sldMk cId="95726012" sldId="2363"/>
            <ac:spMk id="50" creationId="{00000000-0000-0000-0000-000000000000}"/>
          </ac:spMkLst>
        </pc:spChg>
        <pc:grpChg chg="add mod">
          <ac:chgData name="Patrick Audriaz" userId="735f5ab58e17e7cb" providerId="LiveId" clId="{EA17C6CE-9F54-4E0B-A714-3C08A9B80612}" dt="2019-02-04T16:35:02.144" v="1303" actId="1076"/>
          <ac:grpSpMkLst>
            <pc:docMk/>
            <pc:sldMk cId="95726012" sldId="2363"/>
            <ac:grpSpMk id="9" creationId="{B1F27C91-8A46-4AA6-9304-93F504F00794}"/>
          </ac:grpSpMkLst>
        </pc:grpChg>
        <pc:picChg chg="mod">
          <ac:chgData name="Patrick Audriaz" userId="735f5ab58e17e7cb" providerId="LiveId" clId="{EA17C6CE-9F54-4E0B-A714-3C08A9B80612}" dt="2019-02-04T16:34:59.394" v="1302" actId="164"/>
          <ac:picMkLst>
            <pc:docMk/>
            <pc:sldMk cId="95726012" sldId="2363"/>
            <ac:picMk id="4" creationId="{006D5EC0-722C-463A-ACE7-4E599CA7869B}"/>
          </ac:picMkLst>
        </pc:picChg>
        <pc:picChg chg="mod">
          <ac:chgData name="Patrick Audriaz" userId="735f5ab58e17e7cb" providerId="LiveId" clId="{EA17C6CE-9F54-4E0B-A714-3C08A9B80612}" dt="2019-02-04T16:34:59.394" v="1302" actId="164"/>
          <ac:picMkLst>
            <pc:docMk/>
            <pc:sldMk cId="95726012" sldId="2363"/>
            <ac:picMk id="6" creationId="{B6997240-7666-42F2-921E-994376A10682}"/>
          </ac:picMkLst>
        </pc:picChg>
        <pc:picChg chg="mod">
          <ac:chgData name="Patrick Audriaz" userId="735f5ab58e17e7cb" providerId="LiveId" clId="{EA17C6CE-9F54-4E0B-A714-3C08A9B80612}" dt="2019-02-04T16:34:59.394" v="1302" actId="164"/>
          <ac:picMkLst>
            <pc:docMk/>
            <pc:sldMk cId="95726012" sldId="2363"/>
            <ac:picMk id="7" creationId="{1A422409-8529-447B-9124-B0FDACC0D43A}"/>
          </ac:picMkLst>
        </pc:picChg>
        <pc:picChg chg="mod">
          <ac:chgData name="Patrick Audriaz" userId="735f5ab58e17e7cb" providerId="LiveId" clId="{EA17C6CE-9F54-4E0B-A714-3C08A9B80612}" dt="2019-02-04T16:34:59.394" v="1302" actId="164"/>
          <ac:picMkLst>
            <pc:docMk/>
            <pc:sldMk cId="95726012" sldId="2363"/>
            <ac:picMk id="8" creationId="{908026EA-09BD-4929-93A9-C4566B9A439D}"/>
          </ac:picMkLst>
        </pc:picChg>
        <pc:picChg chg="mod">
          <ac:chgData name="Patrick Audriaz" userId="735f5ab58e17e7cb" providerId="LiveId" clId="{EA17C6CE-9F54-4E0B-A714-3C08A9B80612}" dt="2019-02-04T16:34:59.394" v="1302" actId="164"/>
          <ac:picMkLst>
            <pc:docMk/>
            <pc:sldMk cId="95726012" sldId="2363"/>
            <ac:picMk id="10" creationId="{7857EC20-1816-4DE2-930A-5143302B3D33}"/>
          </ac:picMkLst>
        </pc:picChg>
        <pc:cxnChg chg="mod">
          <ac:chgData name="Patrick Audriaz" userId="735f5ab58e17e7cb" providerId="LiveId" clId="{EA17C6CE-9F54-4E0B-A714-3C08A9B80612}" dt="2019-02-04T16:34:46.544" v="1296" actId="1076"/>
          <ac:cxnSpMkLst>
            <pc:docMk/>
            <pc:sldMk cId="95726012" sldId="2363"/>
            <ac:cxnSpMk id="28" creationId="{3A5FCB93-564F-4558-8E74-7B051A452FAF}"/>
          </ac:cxnSpMkLst>
        </pc:cxnChg>
      </pc:sldChg>
      <pc:sldChg chg="addSp delSp modSp modTransition">
        <pc:chgData name="Patrick Audriaz" userId="735f5ab58e17e7cb" providerId="LiveId" clId="{EA17C6CE-9F54-4E0B-A714-3C08A9B80612}" dt="2019-02-05T12:19:07.616" v="4943"/>
        <pc:sldMkLst>
          <pc:docMk/>
          <pc:sldMk cId="2975766820" sldId="2597"/>
        </pc:sldMkLst>
        <pc:spChg chg="mod">
          <ac:chgData name="Patrick Audriaz" userId="735f5ab58e17e7cb" providerId="LiveId" clId="{EA17C6CE-9F54-4E0B-A714-3C08A9B80612}" dt="2019-02-04T17:23:40.398" v="1915" actId="255"/>
          <ac:spMkLst>
            <pc:docMk/>
            <pc:sldMk cId="2975766820" sldId="2597"/>
            <ac:spMk id="11" creationId="{00000000-0000-0000-0000-000000000000}"/>
          </ac:spMkLst>
        </pc:spChg>
        <pc:spChg chg="add del mod">
          <ac:chgData name="Patrick Audriaz" userId="735f5ab58e17e7cb" providerId="LiveId" clId="{EA17C6CE-9F54-4E0B-A714-3C08A9B80612}" dt="2019-02-04T17:21:52.424" v="1910" actId="207"/>
          <ac:spMkLst>
            <pc:docMk/>
            <pc:sldMk cId="2975766820" sldId="2597"/>
            <ac:spMk id="12" creationId="{51FEA2AA-4F94-47D5-99D7-256AF5913D4F}"/>
          </ac:spMkLst>
        </pc:spChg>
      </pc:sldChg>
      <pc:sldChg chg="addSp modSp modTransition">
        <pc:chgData name="Patrick Audriaz" userId="735f5ab58e17e7cb" providerId="LiveId" clId="{EA17C6CE-9F54-4E0B-A714-3C08A9B80612}" dt="2019-02-05T12:19:07.616" v="4943"/>
        <pc:sldMkLst>
          <pc:docMk/>
          <pc:sldMk cId="3279829748" sldId="2598"/>
        </pc:sldMkLst>
        <pc:spChg chg="add mod">
          <ac:chgData name="Patrick Audriaz" userId="735f5ab58e17e7cb" providerId="LiveId" clId="{EA17C6CE-9F54-4E0B-A714-3C08A9B80612}" dt="2019-02-04T15:43:04.852" v="245" actId="20577"/>
          <ac:spMkLst>
            <pc:docMk/>
            <pc:sldMk cId="3279829748" sldId="2598"/>
            <ac:spMk id="20" creationId="{4E23CED8-C717-4B93-BFF1-F165A1BC6135}"/>
          </ac:spMkLst>
        </pc:spChg>
        <pc:spChg chg="add mod">
          <ac:chgData name="Patrick Audriaz" userId="735f5ab58e17e7cb" providerId="LiveId" clId="{EA17C6CE-9F54-4E0B-A714-3C08A9B80612}" dt="2019-02-04T15:44:07.737" v="334" actId="20577"/>
          <ac:spMkLst>
            <pc:docMk/>
            <pc:sldMk cId="3279829748" sldId="2598"/>
            <ac:spMk id="22" creationId="{A4D3BBB6-AE57-4884-AEF9-E4D5998FBAF1}"/>
          </ac:spMkLst>
        </pc:spChg>
        <pc:spChg chg="mod">
          <ac:chgData name="Patrick Audriaz" userId="735f5ab58e17e7cb" providerId="LiveId" clId="{EA17C6CE-9F54-4E0B-A714-3C08A9B80612}" dt="2019-02-04T15:42:44.967" v="234" actId="1076"/>
          <ac:spMkLst>
            <pc:docMk/>
            <pc:sldMk cId="3279829748" sldId="2598"/>
            <ac:spMk id="37" creationId="{00000000-0000-0000-0000-000000000000}"/>
          </ac:spMkLst>
        </pc:spChg>
        <pc:spChg chg="mod">
          <ac:chgData name="Patrick Audriaz" userId="735f5ab58e17e7cb" providerId="LiveId" clId="{EA17C6CE-9F54-4E0B-A714-3C08A9B80612}" dt="2019-02-04T15:42:38.340" v="231" actId="1076"/>
          <ac:spMkLst>
            <pc:docMk/>
            <pc:sldMk cId="3279829748" sldId="2598"/>
            <ac:spMk id="39" creationId="{00000000-0000-0000-0000-000000000000}"/>
          </ac:spMkLst>
        </pc:spChg>
        <pc:spChg chg="mod">
          <ac:chgData name="Patrick Audriaz" userId="735f5ab58e17e7cb" providerId="LiveId" clId="{EA17C6CE-9F54-4E0B-A714-3C08A9B80612}" dt="2019-02-04T15:42:40.825" v="232" actId="1076"/>
          <ac:spMkLst>
            <pc:docMk/>
            <pc:sldMk cId="3279829748" sldId="2598"/>
            <ac:spMk id="41" creationId="{00000000-0000-0000-0000-000000000000}"/>
          </ac:spMkLst>
        </pc:spChg>
        <pc:spChg chg="mod">
          <ac:chgData name="Patrick Audriaz" userId="735f5ab58e17e7cb" providerId="LiveId" clId="{EA17C6CE-9F54-4E0B-A714-3C08A9B80612}" dt="2019-02-04T15:42:42.828" v="233" actId="1076"/>
          <ac:spMkLst>
            <pc:docMk/>
            <pc:sldMk cId="3279829748" sldId="2598"/>
            <ac:spMk id="44" creationId="{00000000-0000-0000-0000-000000000000}"/>
          </ac:spMkLst>
        </pc:spChg>
        <pc:spChg chg="mod">
          <ac:chgData name="Patrick Audriaz" userId="735f5ab58e17e7cb" providerId="LiveId" clId="{EA17C6CE-9F54-4E0B-A714-3C08A9B80612}" dt="2019-02-04T15:42:40.825" v="232" actId="1076"/>
          <ac:spMkLst>
            <pc:docMk/>
            <pc:sldMk cId="3279829748" sldId="2598"/>
            <ac:spMk id="59" creationId="{00000000-0000-0000-0000-000000000000}"/>
          </ac:spMkLst>
        </pc:spChg>
        <pc:spChg chg="mod">
          <ac:chgData name="Patrick Audriaz" userId="735f5ab58e17e7cb" providerId="LiveId" clId="{EA17C6CE-9F54-4E0B-A714-3C08A9B80612}" dt="2019-02-04T15:42:42.828" v="233" actId="1076"/>
          <ac:spMkLst>
            <pc:docMk/>
            <pc:sldMk cId="3279829748" sldId="2598"/>
            <ac:spMk id="60" creationId="{00000000-0000-0000-0000-000000000000}"/>
          </ac:spMkLst>
        </pc:spChg>
        <pc:spChg chg="mod">
          <ac:chgData name="Patrick Audriaz" userId="735f5ab58e17e7cb" providerId="LiveId" clId="{EA17C6CE-9F54-4E0B-A714-3C08A9B80612}" dt="2019-02-04T15:42:44.967" v="234" actId="1076"/>
          <ac:spMkLst>
            <pc:docMk/>
            <pc:sldMk cId="3279829748" sldId="2598"/>
            <ac:spMk id="61" creationId="{00000000-0000-0000-0000-000000000000}"/>
          </ac:spMkLst>
        </pc:spChg>
        <pc:spChg chg="mod">
          <ac:chgData name="Patrick Audriaz" userId="735f5ab58e17e7cb" providerId="LiveId" clId="{EA17C6CE-9F54-4E0B-A714-3C08A9B80612}" dt="2019-02-04T15:42:38.340" v="231" actId="1076"/>
          <ac:spMkLst>
            <pc:docMk/>
            <pc:sldMk cId="3279829748" sldId="2598"/>
            <ac:spMk id="62" creationId="{00000000-0000-0000-0000-000000000000}"/>
          </ac:spMkLst>
        </pc:spChg>
        <pc:picChg chg="mod">
          <ac:chgData name="Patrick Audriaz" userId="735f5ab58e17e7cb" providerId="LiveId" clId="{EA17C6CE-9F54-4E0B-A714-3C08A9B80612}" dt="2019-02-04T15:42:44.967" v="234" actId="1076"/>
          <ac:picMkLst>
            <pc:docMk/>
            <pc:sldMk cId="3279829748" sldId="2598"/>
            <ac:picMk id="3" creationId="{233BB43B-3EF8-43C6-ACAA-63460F0E962A}"/>
          </ac:picMkLst>
        </pc:picChg>
        <pc:picChg chg="add mod">
          <ac:chgData name="Patrick Audriaz" userId="735f5ab58e17e7cb" providerId="LiveId" clId="{EA17C6CE-9F54-4E0B-A714-3C08A9B80612}" dt="2019-02-04T15:45:52.267" v="339" actId="1076"/>
          <ac:picMkLst>
            <pc:docMk/>
            <pc:sldMk cId="3279829748" sldId="2598"/>
            <ac:picMk id="4" creationId="{6D6048A9-6BF0-4A51-8DAF-935CD500E4A0}"/>
          </ac:picMkLst>
        </pc:picChg>
        <pc:picChg chg="add mod">
          <ac:chgData name="Patrick Audriaz" userId="735f5ab58e17e7cb" providerId="LiveId" clId="{EA17C6CE-9F54-4E0B-A714-3C08A9B80612}" dt="2019-02-04T15:46:12.603" v="348" actId="1036"/>
          <ac:picMkLst>
            <pc:docMk/>
            <pc:sldMk cId="3279829748" sldId="2598"/>
            <ac:picMk id="6" creationId="{BF769026-EC4F-4053-BAF2-5D1067B847FF}"/>
          </ac:picMkLst>
        </pc:picChg>
        <pc:picChg chg="mod">
          <ac:chgData name="Patrick Audriaz" userId="735f5ab58e17e7cb" providerId="LiveId" clId="{EA17C6CE-9F54-4E0B-A714-3C08A9B80612}" dt="2019-02-04T15:42:42.828" v="233" actId="1076"/>
          <ac:picMkLst>
            <pc:docMk/>
            <pc:sldMk cId="3279829748" sldId="2598"/>
            <ac:picMk id="15" creationId="{6C4599E4-73A3-4FE0-A690-172BB494A62F}"/>
          </ac:picMkLst>
        </pc:picChg>
        <pc:picChg chg="mod">
          <ac:chgData name="Patrick Audriaz" userId="735f5ab58e17e7cb" providerId="LiveId" clId="{EA17C6CE-9F54-4E0B-A714-3C08A9B80612}" dt="2019-02-04T15:42:40.825" v="232" actId="1076"/>
          <ac:picMkLst>
            <pc:docMk/>
            <pc:sldMk cId="3279829748" sldId="2598"/>
            <ac:picMk id="17" creationId="{FE81BE2B-BBA9-4A25-BBFC-5B77C4623060}"/>
          </ac:picMkLst>
        </pc:picChg>
        <pc:picChg chg="mod">
          <ac:chgData name="Patrick Audriaz" userId="735f5ab58e17e7cb" providerId="LiveId" clId="{EA17C6CE-9F54-4E0B-A714-3C08A9B80612}" dt="2019-02-04T15:42:38.340" v="231" actId="1076"/>
          <ac:picMkLst>
            <pc:docMk/>
            <pc:sldMk cId="3279829748" sldId="2598"/>
            <ac:picMk id="19" creationId="{4035C780-05E3-4D6E-80AA-F6A56C081D6C}"/>
          </ac:picMkLst>
        </pc:picChg>
        <pc:picChg chg="mod">
          <ac:chgData name="Patrick Audriaz" userId="735f5ab58e17e7cb" providerId="LiveId" clId="{EA17C6CE-9F54-4E0B-A714-3C08A9B80612}" dt="2019-02-04T15:42:44.967" v="234" actId="1076"/>
          <ac:picMkLst>
            <pc:docMk/>
            <pc:sldMk cId="3279829748" sldId="2598"/>
            <ac:picMk id="21" creationId="{0EC641A0-F7D7-4F7E-9D82-368BD04F8273}"/>
          </ac:picMkLst>
        </pc:picChg>
        <pc:picChg chg="mod">
          <ac:chgData name="Patrick Audriaz" userId="735f5ab58e17e7cb" providerId="LiveId" clId="{EA17C6CE-9F54-4E0B-A714-3C08A9B80612}" dt="2019-02-04T15:42:42.828" v="233" actId="1076"/>
          <ac:picMkLst>
            <pc:docMk/>
            <pc:sldMk cId="3279829748" sldId="2598"/>
            <ac:picMk id="23" creationId="{A8A28F0E-5177-46FB-8183-5A7E5F1DCEAE}"/>
          </ac:picMkLst>
        </pc:picChg>
        <pc:picChg chg="mod">
          <ac:chgData name="Patrick Audriaz" userId="735f5ab58e17e7cb" providerId="LiveId" clId="{EA17C6CE-9F54-4E0B-A714-3C08A9B80612}" dt="2019-02-04T15:42:40.825" v="232" actId="1076"/>
          <ac:picMkLst>
            <pc:docMk/>
            <pc:sldMk cId="3279829748" sldId="2598"/>
            <ac:picMk id="25" creationId="{01C6455B-2C9E-43A5-BD8F-37F8B371A7CC}"/>
          </ac:picMkLst>
        </pc:picChg>
        <pc:picChg chg="mod">
          <ac:chgData name="Patrick Audriaz" userId="735f5ab58e17e7cb" providerId="LiveId" clId="{EA17C6CE-9F54-4E0B-A714-3C08A9B80612}" dt="2019-02-04T15:42:38.340" v="231" actId="1076"/>
          <ac:picMkLst>
            <pc:docMk/>
            <pc:sldMk cId="3279829748" sldId="2598"/>
            <ac:picMk id="27" creationId="{80CAC3ED-29FA-47E9-B55D-A09F3F33C6B3}"/>
          </ac:picMkLst>
        </pc:picChg>
      </pc:sldChg>
      <pc:sldChg chg="addSp delSp modSp add del modTransition modAnim">
        <pc:chgData name="Patrick Audriaz" userId="735f5ab58e17e7cb" providerId="LiveId" clId="{EA17C6CE-9F54-4E0B-A714-3C08A9B80612}" dt="2019-02-04T17:22:10.217" v="1912" actId="2696"/>
        <pc:sldMkLst>
          <pc:docMk/>
          <pc:sldMk cId="93910927" sldId="2600"/>
        </pc:sldMkLst>
        <pc:spChg chg="add del mod ord">
          <ac:chgData name="Patrick Audriaz" userId="735f5ab58e17e7cb" providerId="LiveId" clId="{EA17C6CE-9F54-4E0B-A714-3C08A9B80612}" dt="2019-02-04T15:25:31.307" v="28" actId="478"/>
          <ac:spMkLst>
            <pc:docMk/>
            <pc:sldMk cId="93910927" sldId="2600"/>
            <ac:spMk id="6" creationId="{0EB847D3-3F67-47FB-9037-E5E00B804281}"/>
          </ac:spMkLst>
        </pc:spChg>
        <pc:spChg chg="add del">
          <ac:chgData name="Patrick Audriaz" userId="735f5ab58e17e7cb" providerId="LiveId" clId="{EA17C6CE-9F54-4E0B-A714-3C08A9B80612}" dt="2019-02-04T15:25:46.217" v="35" actId="478"/>
          <ac:spMkLst>
            <pc:docMk/>
            <pc:sldMk cId="93910927" sldId="2600"/>
            <ac:spMk id="7" creationId="{5647E90D-9F51-4EC9-99F2-966F7E239EE3}"/>
          </ac:spMkLst>
        </pc:spChg>
        <pc:spChg chg="add del">
          <ac:chgData name="Patrick Audriaz" userId="735f5ab58e17e7cb" providerId="LiveId" clId="{EA17C6CE-9F54-4E0B-A714-3C08A9B80612}" dt="2019-02-04T15:25:40.107" v="31" actId="478"/>
          <ac:spMkLst>
            <pc:docMk/>
            <pc:sldMk cId="93910927" sldId="2600"/>
            <ac:spMk id="8" creationId="{38D77B1E-B2A7-4FA1-A04C-3116029DEB63}"/>
          </ac:spMkLst>
        </pc:spChg>
        <pc:spChg chg="mod">
          <ac:chgData name="Patrick Audriaz" userId="735f5ab58e17e7cb" providerId="LiveId" clId="{EA17C6CE-9F54-4E0B-A714-3C08A9B80612}" dt="2019-02-04T15:26:34.157" v="65" actId="1076"/>
          <ac:spMkLst>
            <pc:docMk/>
            <pc:sldMk cId="93910927" sldId="2600"/>
            <ac:spMk id="22" creationId="{31DF2D77-936D-4AAA-BEA5-B7C811C669B7}"/>
          </ac:spMkLst>
        </pc:spChg>
        <pc:spChg chg="del">
          <ac:chgData name="Patrick Audriaz" userId="735f5ab58e17e7cb" providerId="LiveId" clId="{EA17C6CE-9F54-4E0B-A714-3C08A9B80612}" dt="2019-02-04T15:24:24.107" v="3" actId="478"/>
          <ac:spMkLst>
            <pc:docMk/>
            <pc:sldMk cId="93910927" sldId="2600"/>
            <ac:spMk id="24" creationId="{98C0AE69-5EB0-401C-A752-3BA9E46D7B47}"/>
          </ac:spMkLst>
        </pc:spChg>
        <pc:spChg chg="add mod">
          <ac:chgData name="Patrick Audriaz" userId="735f5ab58e17e7cb" providerId="LiveId" clId="{EA17C6CE-9F54-4E0B-A714-3C08A9B80612}" dt="2019-02-04T15:32:08.347" v="112" actId="1076"/>
          <ac:spMkLst>
            <pc:docMk/>
            <pc:sldMk cId="93910927" sldId="2600"/>
            <ac:spMk id="29" creationId="{9B92F211-E309-4658-80A3-3F1409827F48}"/>
          </ac:spMkLst>
        </pc:spChg>
        <pc:spChg chg="mod">
          <ac:chgData name="Patrick Audriaz" userId="735f5ab58e17e7cb" providerId="LiveId" clId="{EA17C6CE-9F54-4E0B-A714-3C08A9B80612}" dt="2019-02-04T15:47:51.687" v="386" actId="1076"/>
          <ac:spMkLst>
            <pc:docMk/>
            <pc:sldMk cId="93910927" sldId="2600"/>
            <ac:spMk id="34" creationId="{00000000-0000-0000-0000-000000000000}"/>
          </ac:spMkLst>
        </pc:spChg>
        <pc:spChg chg="add mod">
          <ac:chgData name="Patrick Audriaz" userId="735f5ab58e17e7cb" providerId="LiveId" clId="{EA17C6CE-9F54-4E0B-A714-3C08A9B80612}" dt="2019-02-04T15:37:11.426" v="202" actId="1076"/>
          <ac:spMkLst>
            <pc:docMk/>
            <pc:sldMk cId="93910927" sldId="2600"/>
            <ac:spMk id="36" creationId="{6A50EF6C-B395-4199-9913-FC1B5579DFEA}"/>
          </ac:spMkLst>
        </pc:spChg>
        <pc:spChg chg="add mod">
          <ac:chgData name="Patrick Audriaz" userId="735f5ab58e17e7cb" providerId="LiveId" clId="{EA17C6CE-9F54-4E0B-A714-3C08A9B80612}" dt="2019-02-04T15:37:14.997" v="204" actId="1076"/>
          <ac:spMkLst>
            <pc:docMk/>
            <pc:sldMk cId="93910927" sldId="2600"/>
            <ac:spMk id="38" creationId="{0EE89DC4-D71B-4D04-8859-B82989D2110D}"/>
          </ac:spMkLst>
        </pc:spChg>
        <pc:picChg chg="del">
          <ac:chgData name="Patrick Audriaz" userId="735f5ab58e17e7cb" providerId="LiveId" clId="{EA17C6CE-9F54-4E0B-A714-3C08A9B80612}" dt="2019-02-04T15:24:18.807" v="0" actId="478"/>
          <ac:picMkLst>
            <pc:docMk/>
            <pc:sldMk cId="93910927" sldId="2600"/>
            <ac:picMk id="4" creationId="{FEDF6FD9-3C89-4BFC-ABC7-277418A344BB}"/>
          </ac:picMkLst>
        </pc:picChg>
        <pc:picChg chg="del mod">
          <ac:chgData name="Patrick Audriaz" userId="735f5ab58e17e7cb" providerId="LiveId" clId="{EA17C6CE-9F54-4E0B-A714-3C08A9B80612}" dt="2019-02-04T15:25:29.177" v="27" actId="478"/>
          <ac:picMkLst>
            <pc:docMk/>
            <pc:sldMk cId="93910927" sldId="2600"/>
            <ac:picMk id="5" creationId="{2AD72EAF-25AF-4C9C-9AC3-AD105418B9EF}"/>
          </ac:picMkLst>
        </pc:picChg>
        <pc:picChg chg="add mod">
          <ac:chgData name="Patrick Audriaz" userId="735f5ab58e17e7cb" providerId="LiveId" clId="{EA17C6CE-9F54-4E0B-A714-3C08A9B80612}" dt="2019-02-04T15:26:32.287" v="64" actId="14100"/>
          <ac:picMkLst>
            <pc:docMk/>
            <pc:sldMk cId="93910927" sldId="2600"/>
            <ac:picMk id="9" creationId="{482048D6-E557-41EC-8736-380EE7C56E80}"/>
          </ac:picMkLst>
        </pc:picChg>
        <pc:picChg chg="add del mod">
          <ac:chgData name="Patrick Audriaz" userId="735f5ab58e17e7cb" providerId="LiveId" clId="{EA17C6CE-9F54-4E0B-A714-3C08A9B80612}" dt="2019-02-04T15:30:23.832" v="89" actId="478"/>
          <ac:picMkLst>
            <pc:docMk/>
            <pc:sldMk cId="93910927" sldId="2600"/>
            <ac:picMk id="10" creationId="{D8125576-5ED6-476C-86D8-5BEB4B511236}"/>
          </ac:picMkLst>
        </pc:picChg>
        <pc:picChg chg="add del mod">
          <ac:chgData name="Patrick Audriaz" userId="735f5ab58e17e7cb" providerId="LiveId" clId="{EA17C6CE-9F54-4E0B-A714-3C08A9B80612}" dt="2019-02-04T15:30:05.137" v="88" actId="478"/>
          <ac:picMkLst>
            <pc:docMk/>
            <pc:sldMk cId="93910927" sldId="2600"/>
            <ac:picMk id="11" creationId="{AE709DCA-33EF-48D3-8542-5446F4A719F0}"/>
          </ac:picMkLst>
        </pc:picChg>
        <pc:picChg chg="add mod">
          <ac:chgData name="Patrick Audriaz" userId="735f5ab58e17e7cb" providerId="LiveId" clId="{EA17C6CE-9F54-4E0B-A714-3C08A9B80612}" dt="2019-02-04T15:37:26.272" v="205" actId="14861"/>
          <ac:picMkLst>
            <pc:docMk/>
            <pc:sldMk cId="93910927" sldId="2600"/>
            <ac:picMk id="12" creationId="{5940E4E7-63BF-4BB1-992D-73E1115E8619}"/>
          </ac:picMkLst>
        </pc:picChg>
        <pc:picChg chg="add del mod">
          <ac:chgData name="Patrick Audriaz" userId="735f5ab58e17e7cb" providerId="LiveId" clId="{EA17C6CE-9F54-4E0B-A714-3C08A9B80612}" dt="2019-02-04T15:36:28.117" v="173" actId="478"/>
          <ac:picMkLst>
            <pc:docMk/>
            <pc:sldMk cId="93910927" sldId="2600"/>
            <ac:picMk id="13" creationId="{DE1BB43C-0142-43FC-8716-9915D8A50609}"/>
          </ac:picMkLst>
        </pc:picChg>
        <pc:picChg chg="add mod">
          <ac:chgData name="Patrick Audriaz" userId="735f5ab58e17e7cb" providerId="LiveId" clId="{EA17C6CE-9F54-4E0B-A714-3C08A9B80612}" dt="2019-02-04T15:37:14.997" v="204" actId="1076"/>
          <ac:picMkLst>
            <pc:docMk/>
            <pc:sldMk cId="93910927" sldId="2600"/>
            <ac:picMk id="14" creationId="{6B981624-3978-4889-B82D-0DAC525A06C7}"/>
          </ac:picMkLst>
        </pc:picChg>
        <pc:picChg chg="add mod">
          <ac:chgData name="Patrick Audriaz" userId="735f5ab58e17e7cb" providerId="LiveId" clId="{EA17C6CE-9F54-4E0B-A714-3C08A9B80612}" dt="2019-02-04T15:40:08.675" v="216" actId="339"/>
          <ac:picMkLst>
            <pc:docMk/>
            <pc:sldMk cId="93910927" sldId="2600"/>
            <ac:picMk id="16" creationId="{940ABB3F-053C-48B6-A1F0-B8E583A4B7B9}"/>
          </ac:picMkLst>
        </pc:picChg>
      </pc:sldChg>
      <pc:sldChg chg="addSp delSp modSp modTransition delAnim modAnim">
        <pc:chgData name="Patrick Audriaz" userId="735f5ab58e17e7cb" providerId="LiveId" clId="{EA17C6CE-9F54-4E0B-A714-3C08A9B80612}" dt="2019-02-05T12:19:07.616" v="4943"/>
        <pc:sldMkLst>
          <pc:docMk/>
          <pc:sldMk cId="1025038371" sldId="2601"/>
        </pc:sldMkLst>
        <pc:spChg chg="mod">
          <ac:chgData name="Patrick Audriaz" userId="735f5ab58e17e7cb" providerId="LiveId" clId="{EA17C6CE-9F54-4E0B-A714-3C08A9B80612}" dt="2019-02-04T15:47:34.171" v="382" actId="1076"/>
          <ac:spMkLst>
            <pc:docMk/>
            <pc:sldMk cId="1025038371" sldId="2601"/>
            <ac:spMk id="28" creationId="{FB211E96-47C9-4394-9BC3-AF1A6929B069}"/>
          </ac:spMkLst>
        </pc:spChg>
        <pc:spChg chg="add mod">
          <ac:chgData name="Patrick Audriaz" userId="735f5ab58e17e7cb" providerId="LiveId" clId="{EA17C6CE-9F54-4E0B-A714-3C08A9B80612}" dt="2019-02-04T15:56:23.185" v="419" actId="20577"/>
          <ac:spMkLst>
            <pc:docMk/>
            <pc:sldMk cId="1025038371" sldId="2601"/>
            <ac:spMk id="29" creationId="{2BE45960-C1EE-4EB0-848A-3E5ABC8A10B0}"/>
          </ac:spMkLst>
        </pc:spChg>
        <pc:spChg chg="mod">
          <ac:chgData name="Patrick Audriaz" userId="735f5ab58e17e7cb" providerId="LiveId" clId="{EA17C6CE-9F54-4E0B-A714-3C08A9B80612}" dt="2019-02-04T15:47:34.171" v="382" actId="1076"/>
          <ac:spMkLst>
            <pc:docMk/>
            <pc:sldMk cId="1025038371" sldId="2601"/>
            <ac:spMk id="30" creationId="{6FAD41BB-8886-436F-894B-88C88C3725B2}"/>
          </ac:spMkLst>
        </pc:spChg>
        <pc:spChg chg="mod">
          <ac:chgData name="Patrick Audriaz" userId="735f5ab58e17e7cb" providerId="LiveId" clId="{EA17C6CE-9F54-4E0B-A714-3C08A9B80612}" dt="2019-02-04T15:47:34.171" v="382" actId="1076"/>
          <ac:spMkLst>
            <pc:docMk/>
            <pc:sldMk cId="1025038371" sldId="2601"/>
            <ac:spMk id="31" creationId="{B79207B5-3D2F-445D-9307-68222EFF9E05}"/>
          </ac:spMkLst>
        </pc:spChg>
        <pc:spChg chg="mod">
          <ac:chgData name="Patrick Audriaz" userId="735f5ab58e17e7cb" providerId="LiveId" clId="{EA17C6CE-9F54-4E0B-A714-3C08A9B80612}" dt="2019-02-04T15:47:34.171" v="382" actId="1076"/>
          <ac:spMkLst>
            <pc:docMk/>
            <pc:sldMk cId="1025038371" sldId="2601"/>
            <ac:spMk id="46" creationId="{75FF3BBF-C0CD-41E5-BB66-994714F37971}"/>
          </ac:spMkLst>
        </pc:spChg>
        <pc:spChg chg="mod">
          <ac:chgData name="Patrick Audriaz" userId="735f5ab58e17e7cb" providerId="LiveId" clId="{EA17C6CE-9F54-4E0B-A714-3C08A9B80612}" dt="2019-02-05T12:01:02.940" v="4587" actId="207"/>
          <ac:spMkLst>
            <pc:docMk/>
            <pc:sldMk cId="1025038371" sldId="2601"/>
            <ac:spMk id="55" creationId="{88095B3C-6924-490F-8AE0-1F975B9D428F}"/>
          </ac:spMkLst>
        </pc:spChg>
        <pc:spChg chg="mod">
          <ac:chgData name="Patrick Audriaz" userId="735f5ab58e17e7cb" providerId="LiveId" clId="{EA17C6CE-9F54-4E0B-A714-3C08A9B80612}" dt="2019-02-05T12:00:01.604" v="4577" actId="1076"/>
          <ac:spMkLst>
            <pc:docMk/>
            <pc:sldMk cId="1025038371" sldId="2601"/>
            <ac:spMk id="56" creationId="{EA7C374F-0ACE-4D31-B6AB-80B06F33F95D}"/>
          </ac:spMkLst>
        </pc:spChg>
        <pc:spChg chg="add mod">
          <ac:chgData name="Patrick Audriaz" userId="735f5ab58e17e7cb" providerId="LiveId" clId="{EA17C6CE-9F54-4E0B-A714-3C08A9B80612}" dt="2019-02-05T12:09:46.563" v="4763" actId="164"/>
          <ac:spMkLst>
            <pc:docMk/>
            <pc:sldMk cId="1025038371" sldId="2601"/>
            <ac:spMk id="57" creationId="{1CFCB64A-E3DE-4C14-A88F-8FC87358DF62}"/>
          </ac:spMkLst>
        </pc:spChg>
        <pc:spChg chg="add mod">
          <ac:chgData name="Patrick Audriaz" userId="735f5ab58e17e7cb" providerId="LiveId" clId="{EA17C6CE-9F54-4E0B-A714-3C08A9B80612}" dt="2019-02-05T12:17:56.740" v="4902" actId="164"/>
          <ac:spMkLst>
            <pc:docMk/>
            <pc:sldMk cId="1025038371" sldId="2601"/>
            <ac:spMk id="57" creationId="{464130C1-932C-44A1-8F61-0DCCE3165B1D}"/>
          </ac:spMkLst>
        </pc:spChg>
        <pc:spChg chg="add mod">
          <ac:chgData name="Patrick Audriaz" userId="735f5ab58e17e7cb" providerId="LiveId" clId="{EA17C6CE-9F54-4E0B-A714-3C08A9B80612}" dt="2019-02-05T12:17:56.740" v="4902" actId="164"/>
          <ac:spMkLst>
            <pc:docMk/>
            <pc:sldMk cId="1025038371" sldId="2601"/>
            <ac:spMk id="58" creationId="{75E9F959-CABE-46EC-B434-69B1AE3559C5}"/>
          </ac:spMkLst>
        </pc:spChg>
        <pc:spChg chg="add mod">
          <ac:chgData name="Patrick Audriaz" userId="735f5ab58e17e7cb" providerId="LiveId" clId="{EA17C6CE-9F54-4E0B-A714-3C08A9B80612}" dt="2019-02-05T12:09:46.563" v="4763" actId="164"/>
          <ac:spMkLst>
            <pc:docMk/>
            <pc:sldMk cId="1025038371" sldId="2601"/>
            <ac:spMk id="58" creationId="{89815B33-BE8E-4991-9C2B-0AC7E23560B2}"/>
          </ac:spMkLst>
        </pc:spChg>
        <pc:spChg chg="mod">
          <ac:chgData name="Patrick Audriaz" userId="735f5ab58e17e7cb" providerId="LiveId" clId="{EA17C6CE-9F54-4E0B-A714-3C08A9B80612}" dt="2019-02-05T12:08:47.885" v="4756" actId="1076"/>
          <ac:spMkLst>
            <pc:docMk/>
            <pc:sldMk cId="1025038371" sldId="2601"/>
            <ac:spMk id="60" creationId="{BBCBFCF6-D8BA-49CE-9EB3-9733BBAF012C}"/>
          </ac:spMkLst>
        </pc:spChg>
        <pc:spChg chg="mod">
          <ac:chgData name="Patrick Audriaz" userId="735f5ab58e17e7cb" providerId="LiveId" clId="{EA17C6CE-9F54-4E0B-A714-3C08A9B80612}" dt="2019-02-05T12:08:47.885" v="4756" actId="1076"/>
          <ac:spMkLst>
            <pc:docMk/>
            <pc:sldMk cId="1025038371" sldId="2601"/>
            <ac:spMk id="61" creationId="{9C7F4A59-204E-4837-897F-6C0910ECB09D}"/>
          </ac:spMkLst>
        </pc:spChg>
        <pc:spChg chg="mod">
          <ac:chgData name="Patrick Audriaz" userId="735f5ab58e17e7cb" providerId="LiveId" clId="{EA17C6CE-9F54-4E0B-A714-3C08A9B80612}" dt="2019-02-05T12:00:40.466" v="4584" actId="207"/>
          <ac:spMkLst>
            <pc:docMk/>
            <pc:sldMk cId="1025038371" sldId="2601"/>
            <ac:spMk id="63" creationId="{7247A3D3-C0D8-4E9E-936F-B4E43706598E}"/>
          </ac:spMkLst>
        </pc:spChg>
        <pc:spChg chg="mod">
          <ac:chgData name="Patrick Audriaz" userId="735f5ab58e17e7cb" providerId="LiveId" clId="{EA17C6CE-9F54-4E0B-A714-3C08A9B80612}" dt="2019-02-05T11:59:47.464" v="4571" actId="207"/>
          <ac:spMkLst>
            <pc:docMk/>
            <pc:sldMk cId="1025038371" sldId="2601"/>
            <ac:spMk id="64" creationId="{EB7A2CF1-D8DB-48CA-87C8-F5912C880382}"/>
          </ac:spMkLst>
        </pc:spChg>
        <pc:spChg chg="mod">
          <ac:chgData name="Patrick Audriaz" userId="735f5ab58e17e7cb" providerId="LiveId" clId="{EA17C6CE-9F54-4E0B-A714-3C08A9B80612}" dt="2019-02-05T11:18:50.840" v="3887" actId="1076"/>
          <ac:spMkLst>
            <pc:docMk/>
            <pc:sldMk cId="1025038371" sldId="2601"/>
            <ac:spMk id="66" creationId="{16B8244E-74A6-48F1-9144-B9364CA8BB9D}"/>
          </ac:spMkLst>
        </pc:spChg>
        <pc:spChg chg="mod">
          <ac:chgData name="Patrick Audriaz" userId="735f5ab58e17e7cb" providerId="LiveId" clId="{EA17C6CE-9F54-4E0B-A714-3C08A9B80612}" dt="2019-02-05T11:59:47.464" v="4571" actId="207"/>
          <ac:spMkLst>
            <pc:docMk/>
            <pc:sldMk cId="1025038371" sldId="2601"/>
            <ac:spMk id="67" creationId="{08AF25D1-1514-4AEA-94A3-FC9B4F91FAB9}"/>
          </ac:spMkLst>
        </pc:spChg>
        <pc:spChg chg="mod">
          <ac:chgData name="Patrick Audriaz" userId="735f5ab58e17e7cb" providerId="LiveId" clId="{EA17C6CE-9F54-4E0B-A714-3C08A9B80612}" dt="2019-02-05T11:20:13.053" v="3907" actId="1076"/>
          <ac:spMkLst>
            <pc:docMk/>
            <pc:sldMk cId="1025038371" sldId="2601"/>
            <ac:spMk id="69" creationId="{81187337-DDB2-47DE-A38F-5872A7C2B7AA}"/>
          </ac:spMkLst>
        </pc:spChg>
        <pc:spChg chg="mod">
          <ac:chgData name="Patrick Audriaz" userId="735f5ab58e17e7cb" providerId="LiveId" clId="{EA17C6CE-9F54-4E0B-A714-3C08A9B80612}" dt="2019-02-05T11:59:47.464" v="4571" actId="207"/>
          <ac:spMkLst>
            <pc:docMk/>
            <pc:sldMk cId="1025038371" sldId="2601"/>
            <ac:spMk id="70" creationId="{AE96364C-EC77-4338-8282-0BA022AF5876}"/>
          </ac:spMkLst>
        </pc:spChg>
        <pc:spChg chg="mod">
          <ac:chgData name="Patrick Audriaz" userId="735f5ab58e17e7cb" providerId="LiveId" clId="{EA17C6CE-9F54-4E0B-A714-3C08A9B80612}" dt="2019-02-05T12:00:49.604" v="4585" actId="207"/>
          <ac:spMkLst>
            <pc:docMk/>
            <pc:sldMk cId="1025038371" sldId="2601"/>
            <ac:spMk id="72" creationId="{6C793383-A126-4165-B7FE-CC13C7431625}"/>
          </ac:spMkLst>
        </pc:spChg>
        <pc:spChg chg="mod">
          <ac:chgData name="Patrick Audriaz" userId="735f5ab58e17e7cb" providerId="LiveId" clId="{EA17C6CE-9F54-4E0B-A714-3C08A9B80612}" dt="2019-02-05T12:00:07.331" v="4578" actId="14100"/>
          <ac:spMkLst>
            <pc:docMk/>
            <pc:sldMk cId="1025038371" sldId="2601"/>
            <ac:spMk id="73" creationId="{C31DA719-CD59-4806-8796-FC63CD8CAE28}"/>
          </ac:spMkLst>
        </pc:spChg>
        <pc:spChg chg="mod">
          <ac:chgData name="Patrick Audriaz" userId="735f5ab58e17e7cb" providerId="LiveId" clId="{EA17C6CE-9F54-4E0B-A714-3C08A9B80612}" dt="2019-02-05T12:02:19.396" v="4596" actId="1076"/>
          <ac:spMkLst>
            <pc:docMk/>
            <pc:sldMk cId="1025038371" sldId="2601"/>
            <ac:spMk id="75" creationId="{D1977FE6-D53A-41BE-BEE6-D24FAB36CC8C}"/>
          </ac:spMkLst>
        </pc:spChg>
        <pc:spChg chg="mod">
          <ac:chgData name="Patrick Audriaz" userId="735f5ab58e17e7cb" providerId="LiveId" clId="{EA17C6CE-9F54-4E0B-A714-3C08A9B80612}" dt="2019-02-05T12:15:24.864" v="4841" actId="6549"/>
          <ac:spMkLst>
            <pc:docMk/>
            <pc:sldMk cId="1025038371" sldId="2601"/>
            <ac:spMk id="76" creationId="{9265F3DE-97EF-42FB-94C5-FA53F623088D}"/>
          </ac:spMkLst>
        </pc:spChg>
        <pc:spChg chg="add mod">
          <ac:chgData name="Patrick Audriaz" userId="735f5ab58e17e7cb" providerId="LiveId" clId="{EA17C6CE-9F54-4E0B-A714-3C08A9B80612}" dt="2019-02-05T12:09:46.563" v="4763" actId="164"/>
          <ac:spMkLst>
            <pc:docMk/>
            <pc:sldMk cId="1025038371" sldId="2601"/>
            <ac:spMk id="77" creationId="{0DE35997-D742-44C5-A0A7-5E59860881A1}"/>
          </ac:spMkLst>
        </pc:spChg>
        <pc:spChg chg="add mod">
          <ac:chgData name="Patrick Audriaz" userId="735f5ab58e17e7cb" providerId="LiveId" clId="{EA17C6CE-9F54-4E0B-A714-3C08A9B80612}" dt="2019-02-05T12:17:56.740" v="4902" actId="164"/>
          <ac:spMkLst>
            <pc:docMk/>
            <pc:sldMk cId="1025038371" sldId="2601"/>
            <ac:spMk id="77" creationId="{D9F7CD85-A07E-4DC9-8CEB-C28D27953E63}"/>
          </ac:spMkLst>
        </pc:spChg>
        <pc:spChg chg="add mod">
          <ac:chgData name="Patrick Audriaz" userId="735f5ab58e17e7cb" providerId="LiveId" clId="{EA17C6CE-9F54-4E0B-A714-3C08A9B80612}" dt="2019-02-05T12:17:56.740" v="4902" actId="164"/>
          <ac:spMkLst>
            <pc:docMk/>
            <pc:sldMk cId="1025038371" sldId="2601"/>
            <ac:spMk id="78" creationId="{14C017A6-7A86-4E7C-9689-982DB762FE2D}"/>
          </ac:spMkLst>
        </pc:spChg>
        <pc:spChg chg="add mod">
          <ac:chgData name="Patrick Audriaz" userId="735f5ab58e17e7cb" providerId="LiveId" clId="{EA17C6CE-9F54-4E0B-A714-3C08A9B80612}" dt="2019-02-05T12:09:46.563" v="4763" actId="164"/>
          <ac:spMkLst>
            <pc:docMk/>
            <pc:sldMk cId="1025038371" sldId="2601"/>
            <ac:spMk id="78" creationId="{EA54D5CA-3457-4864-9FA4-7AC6ED66594F}"/>
          </ac:spMkLst>
        </pc:spChg>
        <pc:spChg chg="add mod">
          <ac:chgData name="Patrick Audriaz" userId="735f5ab58e17e7cb" providerId="LiveId" clId="{EA17C6CE-9F54-4E0B-A714-3C08A9B80612}" dt="2019-02-05T12:09:46.563" v="4763" actId="164"/>
          <ac:spMkLst>
            <pc:docMk/>
            <pc:sldMk cId="1025038371" sldId="2601"/>
            <ac:spMk id="79" creationId="{2997E330-EC19-4D72-ABC0-E7045C0ED0FC}"/>
          </ac:spMkLst>
        </pc:spChg>
        <pc:spChg chg="add mod">
          <ac:chgData name="Patrick Audriaz" userId="735f5ab58e17e7cb" providerId="LiveId" clId="{EA17C6CE-9F54-4E0B-A714-3C08A9B80612}" dt="2019-02-05T12:17:56.740" v="4902" actId="164"/>
          <ac:spMkLst>
            <pc:docMk/>
            <pc:sldMk cId="1025038371" sldId="2601"/>
            <ac:spMk id="79" creationId="{D698CD60-7365-4D2B-B356-262808057CC6}"/>
          </ac:spMkLst>
        </pc:spChg>
        <pc:spChg chg="add mod">
          <ac:chgData name="Patrick Audriaz" userId="735f5ab58e17e7cb" providerId="LiveId" clId="{EA17C6CE-9F54-4E0B-A714-3C08A9B80612}" dt="2019-02-05T12:09:46.563" v="4763" actId="164"/>
          <ac:spMkLst>
            <pc:docMk/>
            <pc:sldMk cId="1025038371" sldId="2601"/>
            <ac:spMk id="80" creationId="{4E143E1C-68FD-4008-8450-2044DE428531}"/>
          </ac:spMkLst>
        </pc:spChg>
        <pc:spChg chg="add mod">
          <ac:chgData name="Patrick Audriaz" userId="735f5ab58e17e7cb" providerId="LiveId" clId="{EA17C6CE-9F54-4E0B-A714-3C08A9B80612}" dt="2019-02-05T12:17:56.740" v="4902" actId="164"/>
          <ac:spMkLst>
            <pc:docMk/>
            <pc:sldMk cId="1025038371" sldId="2601"/>
            <ac:spMk id="80" creationId="{84F6C6F2-2812-4732-95DF-16A6CF2E4C50}"/>
          </ac:spMkLst>
        </pc:spChg>
        <pc:spChg chg="add mod">
          <ac:chgData name="Patrick Audriaz" userId="735f5ab58e17e7cb" providerId="LiveId" clId="{EA17C6CE-9F54-4E0B-A714-3C08A9B80612}" dt="2019-02-05T12:09:46.563" v="4763" actId="164"/>
          <ac:spMkLst>
            <pc:docMk/>
            <pc:sldMk cId="1025038371" sldId="2601"/>
            <ac:spMk id="81" creationId="{2268414B-3AB2-41B0-B7CD-B6CC20E611DF}"/>
          </ac:spMkLst>
        </pc:spChg>
        <pc:spChg chg="add mod">
          <ac:chgData name="Patrick Audriaz" userId="735f5ab58e17e7cb" providerId="LiveId" clId="{EA17C6CE-9F54-4E0B-A714-3C08A9B80612}" dt="2019-02-05T12:17:56.740" v="4902" actId="164"/>
          <ac:spMkLst>
            <pc:docMk/>
            <pc:sldMk cId="1025038371" sldId="2601"/>
            <ac:spMk id="81" creationId="{590EADC5-8773-435F-BFCB-2281036DE6A3}"/>
          </ac:spMkLst>
        </pc:spChg>
        <pc:spChg chg="add mod">
          <ac:chgData name="Patrick Audriaz" userId="735f5ab58e17e7cb" providerId="LiveId" clId="{EA17C6CE-9F54-4E0B-A714-3C08A9B80612}" dt="2019-02-05T12:09:46.563" v="4763" actId="164"/>
          <ac:spMkLst>
            <pc:docMk/>
            <pc:sldMk cId="1025038371" sldId="2601"/>
            <ac:spMk id="82" creationId="{23AAFD48-E642-43D4-A353-FD7A719CBF27}"/>
          </ac:spMkLst>
        </pc:spChg>
        <pc:spChg chg="add mod">
          <ac:chgData name="Patrick Audriaz" userId="735f5ab58e17e7cb" providerId="LiveId" clId="{EA17C6CE-9F54-4E0B-A714-3C08A9B80612}" dt="2019-02-05T12:17:56.740" v="4902" actId="164"/>
          <ac:spMkLst>
            <pc:docMk/>
            <pc:sldMk cId="1025038371" sldId="2601"/>
            <ac:spMk id="82" creationId="{A0D4C688-93A2-4BD0-97AF-D637BD33398F}"/>
          </ac:spMkLst>
        </pc:spChg>
        <pc:spChg chg="add mod">
          <ac:chgData name="Patrick Audriaz" userId="735f5ab58e17e7cb" providerId="LiveId" clId="{EA17C6CE-9F54-4E0B-A714-3C08A9B80612}" dt="2019-02-05T12:17:56.740" v="4902" actId="164"/>
          <ac:spMkLst>
            <pc:docMk/>
            <pc:sldMk cId="1025038371" sldId="2601"/>
            <ac:spMk id="83" creationId="{1CB14BB5-D6F1-4990-BA95-7B48C891F0C6}"/>
          </ac:spMkLst>
        </pc:spChg>
        <pc:spChg chg="add mod">
          <ac:chgData name="Patrick Audriaz" userId="735f5ab58e17e7cb" providerId="LiveId" clId="{EA17C6CE-9F54-4E0B-A714-3C08A9B80612}" dt="2019-02-05T12:09:46.563" v="4763" actId="164"/>
          <ac:spMkLst>
            <pc:docMk/>
            <pc:sldMk cId="1025038371" sldId="2601"/>
            <ac:spMk id="83" creationId="{28B1E3B4-F097-46E5-AD74-09A7D023E47B}"/>
          </ac:spMkLst>
        </pc:spChg>
        <pc:spChg chg="add mod">
          <ac:chgData name="Patrick Audriaz" userId="735f5ab58e17e7cb" providerId="LiveId" clId="{EA17C6CE-9F54-4E0B-A714-3C08A9B80612}" dt="2019-02-05T12:09:46.563" v="4763" actId="164"/>
          <ac:spMkLst>
            <pc:docMk/>
            <pc:sldMk cId="1025038371" sldId="2601"/>
            <ac:spMk id="84" creationId="{19A7E0D5-B291-4A36-840E-660722046761}"/>
          </ac:spMkLst>
        </pc:spChg>
        <pc:spChg chg="add mod">
          <ac:chgData name="Patrick Audriaz" userId="735f5ab58e17e7cb" providerId="LiveId" clId="{EA17C6CE-9F54-4E0B-A714-3C08A9B80612}" dt="2019-02-05T12:17:56.740" v="4902" actId="164"/>
          <ac:spMkLst>
            <pc:docMk/>
            <pc:sldMk cId="1025038371" sldId="2601"/>
            <ac:spMk id="84" creationId="{CEC774EB-3F0E-4A1F-9A75-F76350ACBCF5}"/>
          </ac:spMkLst>
        </pc:spChg>
        <pc:spChg chg="add mod">
          <ac:chgData name="Patrick Audriaz" userId="735f5ab58e17e7cb" providerId="LiveId" clId="{EA17C6CE-9F54-4E0B-A714-3C08A9B80612}" dt="2019-02-05T12:17:56.740" v="4902" actId="164"/>
          <ac:spMkLst>
            <pc:docMk/>
            <pc:sldMk cId="1025038371" sldId="2601"/>
            <ac:spMk id="85" creationId="{B3999E93-B02E-4D9E-AA61-DB842C657188}"/>
          </ac:spMkLst>
        </pc:spChg>
        <pc:spChg chg="add mod">
          <ac:chgData name="Patrick Audriaz" userId="735f5ab58e17e7cb" providerId="LiveId" clId="{EA17C6CE-9F54-4E0B-A714-3C08A9B80612}" dt="2019-02-05T12:09:46.563" v="4763" actId="164"/>
          <ac:spMkLst>
            <pc:docMk/>
            <pc:sldMk cId="1025038371" sldId="2601"/>
            <ac:spMk id="85" creationId="{C27C5F0A-29DA-40E5-9D63-611EA8D9524D}"/>
          </ac:spMkLst>
        </pc:spChg>
        <pc:spChg chg="add mod">
          <ac:chgData name="Patrick Audriaz" userId="735f5ab58e17e7cb" providerId="LiveId" clId="{EA17C6CE-9F54-4E0B-A714-3C08A9B80612}" dt="2019-02-05T12:09:46.563" v="4763" actId="164"/>
          <ac:spMkLst>
            <pc:docMk/>
            <pc:sldMk cId="1025038371" sldId="2601"/>
            <ac:spMk id="86" creationId="{B70D2C73-1836-4EF6-9579-5858EA4E0305}"/>
          </ac:spMkLst>
        </pc:spChg>
        <pc:spChg chg="add mod">
          <ac:chgData name="Patrick Audriaz" userId="735f5ab58e17e7cb" providerId="LiveId" clId="{EA17C6CE-9F54-4E0B-A714-3C08A9B80612}" dt="2019-02-05T12:17:56.740" v="4902" actId="164"/>
          <ac:spMkLst>
            <pc:docMk/>
            <pc:sldMk cId="1025038371" sldId="2601"/>
            <ac:spMk id="86" creationId="{C7AFDB93-16ED-488B-99A3-4C8726A11479}"/>
          </ac:spMkLst>
        </pc:spChg>
        <pc:spChg chg="add mod">
          <ac:chgData name="Patrick Audriaz" userId="735f5ab58e17e7cb" providerId="LiveId" clId="{EA17C6CE-9F54-4E0B-A714-3C08A9B80612}" dt="2019-02-05T12:17:56.740" v="4902" actId="164"/>
          <ac:spMkLst>
            <pc:docMk/>
            <pc:sldMk cId="1025038371" sldId="2601"/>
            <ac:spMk id="87" creationId="{0A1707BD-1ECB-4760-9314-F4A72210ADC1}"/>
          </ac:spMkLst>
        </pc:spChg>
        <pc:spChg chg="add mod">
          <ac:chgData name="Patrick Audriaz" userId="735f5ab58e17e7cb" providerId="LiveId" clId="{EA17C6CE-9F54-4E0B-A714-3C08A9B80612}" dt="2019-02-05T12:09:46.563" v="4763" actId="164"/>
          <ac:spMkLst>
            <pc:docMk/>
            <pc:sldMk cId="1025038371" sldId="2601"/>
            <ac:spMk id="87" creationId="{BB20B2C1-3C18-4329-AB78-37A02B242725}"/>
          </ac:spMkLst>
        </pc:spChg>
        <pc:spChg chg="add mod">
          <ac:chgData name="Patrick Audriaz" userId="735f5ab58e17e7cb" providerId="LiveId" clId="{EA17C6CE-9F54-4E0B-A714-3C08A9B80612}" dt="2019-02-05T12:09:46.563" v="4763" actId="164"/>
          <ac:spMkLst>
            <pc:docMk/>
            <pc:sldMk cId="1025038371" sldId="2601"/>
            <ac:spMk id="88" creationId="{83E28CE7-45B1-4D82-A9CE-48CCD84D012E}"/>
          </ac:spMkLst>
        </pc:spChg>
        <pc:spChg chg="add mod">
          <ac:chgData name="Patrick Audriaz" userId="735f5ab58e17e7cb" providerId="LiveId" clId="{EA17C6CE-9F54-4E0B-A714-3C08A9B80612}" dt="2019-02-05T12:17:56.740" v="4902" actId="164"/>
          <ac:spMkLst>
            <pc:docMk/>
            <pc:sldMk cId="1025038371" sldId="2601"/>
            <ac:spMk id="88" creationId="{EF39F4AF-9FD7-490B-B753-6E1F2B385FE1}"/>
          </ac:spMkLst>
        </pc:spChg>
        <pc:grpChg chg="add mod">
          <ac:chgData name="Patrick Audriaz" userId="735f5ab58e17e7cb" providerId="LiveId" clId="{EA17C6CE-9F54-4E0B-A714-3C08A9B80612}" dt="2019-02-05T12:09:46.563" v="4763" actId="164"/>
          <ac:grpSpMkLst>
            <pc:docMk/>
            <pc:sldMk cId="1025038371" sldId="2601"/>
            <ac:grpSpMk id="2" creationId="{D4387BF0-D588-4703-B3C7-9186D5C941B2}"/>
          </ac:grpSpMkLst>
        </pc:grpChg>
        <pc:grpChg chg="add mod">
          <ac:chgData name="Patrick Audriaz" userId="735f5ab58e17e7cb" providerId="LiveId" clId="{EA17C6CE-9F54-4E0B-A714-3C08A9B80612}" dt="2019-02-05T12:17:56.740" v="4902" actId="164"/>
          <ac:grpSpMkLst>
            <pc:docMk/>
            <pc:sldMk cId="1025038371" sldId="2601"/>
            <ac:grpSpMk id="4" creationId="{D13BEA60-E6AA-41B1-8853-09FE14B70971}"/>
          </ac:grpSpMkLst>
        </pc:grpChg>
        <pc:grpChg chg="del mod">
          <ac:chgData name="Patrick Audriaz" userId="735f5ab58e17e7cb" providerId="LiveId" clId="{EA17C6CE-9F54-4E0B-A714-3C08A9B80612}" dt="2019-02-05T12:15:26.317" v="4842" actId="478"/>
          <ac:grpSpMkLst>
            <pc:docMk/>
            <pc:sldMk cId="1025038371" sldId="2601"/>
            <ac:grpSpMk id="11" creationId="{1778A2B5-4290-4F7B-A78C-E9882E5D7C91}"/>
          </ac:grpSpMkLst>
        </pc:grpChg>
        <pc:grpChg chg="mod">
          <ac:chgData name="Patrick Audriaz" userId="735f5ab58e17e7cb" providerId="LiveId" clId="{EA17C6CE-9F54-4E0B-A714-3C08A9B80612}" dt="2019-02-04T15:47:34.171" v="382" actId="1076"/>
          <ac:grpSpMkLst>
            <pc:docMk/>
            <pc:sldMk cId="1025038371" sldId="2601"/>
            <ac:grpSpMk id="15" creationId="{59939B58-F98E-41CF-A836-036B6684C619}"/>
          </ac:grpSpMkLst>
        </pc:grpChg>
        <pc:grpChg chg="mod">
          <ac:chgData name="Patrick Audriaz" userId="735f5ab58e17e7cb" providerId="LiveId" clId="{EA17C6CE-9F54-4E0B-A714-3C08A9B80612}" dt="2019-02-04T15:47:34.171" v="382" actId="1076"/>
          <ac:grpSpMkLst>
            <pc:docMk/>
            <pc:sldMk cId="1025038371" sldId="2601"/>
            <ac:grpSpMk id="19" creationId="{AA810C40-6568-4547-9C94-242CDC5A3EEC}"/>
          </ac:grpSpMkLst>
        </pc:grpChg>
        <pc:grpChg chg="mod">
          <ac:chgData name="Patrick Audriaz" userId="735f5ab58e17e7cb" providerId="LiveId" clId="{EA17C6CE-9F54-4E0B-A714-3C08A9B80612}" dt="2019-02-04T15:47:34.171" v="382" actId="1076"/>
          <ac:grpSpMkLst>
            <pc:docMk/>
            <pc:sldMk cId="1025038371" sldId="2601"/>
            <ac:grpSpMk id="24" creationId="{8520C8C4-249C-49BA-81B2-6A89A8EFB96C}"/>
          </ac:grpSpMkLst>
        </pc:grpChg>
        <pc:grpChg chg="mod">
          <ac:chgData name="Patrick Audriaz" userId="735f5ab58e17e7cb" providerId="LiveId" clId="{EA17C6CE-9F54-4E0B-A714-3C08A9B80612}" dt="2019-02-04T15:47:34.171" v="382" actId="1076"/>
          <ac:grpSpMkLst>
            <pc:docMk/>
            <pc:sldMk cId="1025038371" sldId="2601"/>
            <ac:grpSpMk id="32" creationId="{D8EADC81-EF21-4561-A1EA-A098244550A2}"/>
          </ac:grpSpMkLst>
        </pc:grpChg>
        <pc:grpChg chg="mod">
          <ac:chgData name="Patrick Audriaz" userId="735f5ab58e17e7cb" providerId="LiveId" clId="{EA17C6CE-9F54-4E0B-A714-3C08A9B80612}" dt="2019-02-04T15:47:34.171" v="382" actId="1076"/>
          <ac:grpSpMkLst>
            <pc:docMk/>
            <pc:sldMk cId="1025038371" sldId="2601"/>
            <ac:grpSpMk id="37" creationId="{56512ADB-1DCE-480E-BB1F-F75939E61D48}"/>
          </ac:grpSpMkLst>
        </pc:grpChg>
        <pc:grpChg chg="mod">
          <ac:chgData name="Patrick Audriaz" userId="735f5ab58e17e7cb" providerId="LiveId" clId="{EA17C6CE-9F54-4E0B-A714-3C08A9B80612}" dt="2019-02-04T15:47:34.171" v="382" actId="1076"/>
          <ac:grpSpMkLst>
            <pc:docMk/>
            <pc:sldMk cId="1025038371" sldId="2601"/>
            <ac:grpSpMk id="40" creationId="{6DF34101-E57A-4605-ADBB-6C8EA79A6F26}"/>
          </ac:grpSpMkLst>
        </pc:grpChg>
        <pc:grpChg chg="add mod">
          <ac:chgData name="Patrick Audriaz" userId="735f5ab58e17e7cb" providerId="LiveId" clId="{EA17C6CE-9F54-4E0B-A714-3C08A9B80612}" dt="2019-02-05T11:59:55.813" v="4574" actId="571"/>
          <ac:grpSpMkLst>
            <pc:docMk/>
            <pc:sldMk cId="1025038371" sldId="2601"/>
            <ac:grpSpMk id="57" creationId="{E31A9111-E7C1-44BE-A33F-4393FD59653D}"/>
          </ac:grpSpMkLst>
        </pc:grpChg>
        <pc:grpChg chg="mod">
          <ac:chgData name="Patrick Audriaz" userId="735f5ab58e17e7cb" providerId="LiveId" clId="{EA17C6CE-9F54-4E0B-A714-3C08A9B80612}" dt="2019-02-05T11:59:55.813" v="4574" actId="571"/>
          <ac:grpSpMkLst>
            <pc:docMk/>
            <pc:sldMk cId="1025038371" sldId="2601"/>
            <ac:grpSpMk id="58" creationId="{621875C6-482B-4A36-B7C6-A60D68341284}"/>
          </ac:grpSpMkLst>
        </pc:grpChg>
        <pc:grpChg chg="mod">
          <ac:chgData name="Patrick Audriaz" userId="735f5ab58e17e7cb" providerId="LiveId" clId="{EA17C6CE-9F54-4E0B-A714-3C08A9B80612}" dt="2019-02-05T11:18:25.680" v="3877"/>
          <ac:grpSpMkLst>
            <pc:docMk/>
            <pc:sldMk cId="1025038371" sldId="2601"/>
            <ac:grpSpMk id="65" creationId="{31D50F96-C7B6-4947-ADA0-931C23A22B73}"/>
          </ac:grpSpMkLst>
        </pc:grpChg>
        <pc:grpChg chg="mod">
          <ac:chgData name="Patrick Audriaz" userId="735f5ab58e17e7cb" providerId="LiveId" clId="{EA17C6CE-9F54-4E0B-A714-3C08A9B80612}" dt="2019-02-05T11:59:55.813" v="4574" actId="571"/>
          <ac:grpSpMkLst>
            <pc:docMk/>
            <pc:sldMk cId="1025038371" sldId="2601"/>
            <ac:grpSpMk id="78" creationId="{C4F0AA03-5904-446B-9A52-DD0D904CF276}"/>
          </ac:grpSpMkLst>
        </pc:grpChg>
        <pc:grpChg chg="add mod">
          <ac:chgData name="Patrick Audriaz" userId="735f5ab58e17e7cb" providerId="LiveId" clId="{EA17C6CE-9F54-4E0B-A714-3C08A9B80612}" dt="2019-02-05T11:59:55.813" v="4574" actId="571"/>
          <ac:grpSpMkLst>
            <pc:docMk/>
            <pc:sldMk cId="1025038371" sldId="2601"/>
            <ac:grpSpMk id="85" creationId="{4FDD2230-0B3C-4B69-872B-0422B604B33E}"/>
          </ac:grpSpMkLst>
        </pc:grpChg>
        <pc:grpChg chg="mod">
          <ac:chgData name="Patrick Audriaz" userId="735f5ab58e17e7cb" providerId="LiveId" clId="{EA17C6CE-9F54-4E0B-A714-3C08A9B80612}" dt="2019-02-05T11:59:55.813" v="4574" actId="571"/>
          <ac:grpSpMkLst>
            <pc:docMk/>
            <pc:sldMk cId="1025038371" sldId="2601"/>
            <ac:grpSpMk id="86" creationId="{CB45CC8A-2E26-4EDF-8E55-3F6354DFD68F}"/>
          </ac:grpSpMkLst>
        </pc:grpChg>
        <pc:grpChg chg="mod">
          <ac:chgData name="Patrick Audriaz" userId="735f5ab58e17e7cb" providerId="LiveId" clId="{EA17C6CE-9F54-4E0B-A714-3C08A9B80612}" dt="2019-02-05T11:59:55.813" v="4574" actId="571"/>
          <ac:grpSpMkLst>
            <pc:docMk/>
            <pc:sldMk cId="1025038371" sldId="2601"/>
            <ac:grpSpMk id="87" creationId="{C2485C65-4915-4787-BB8F-2AAA5E19B337}"/>
          </ac:grpSpMkLst>
        </pc:grpChg>
        <pc:grpChg chg="mod">
          <ac:chgData name="Patrick Audriaz" userId="735f5ab58e17e7cb" providerId="LiveId" clId="{EA17C6CE-9F54-4E0B-A714-3C08A9B80612}" dt="2019-02-05T11:59:55.813" v="4574" actId="571"/>
          <ac:grpSpMkLst>
            <pc:docMk/>
            <pc:sldMk cId="1025038371" sldId="2601"/>
            <ac:grpSpMk id="88" creationId="{5C749134-B663-44E5-AA24-80E9654582EE}"/>
          </ac:grpSpMkLst>
        </pc:grpChg>
        <pc:grpChg chg="mod">
          <ac:chgData name="Patrick Audriaz" userId="735f5ab58e17e7cb" providerId="LiveId" clId="{EA17C6CE-9F54-4E0B-A714-3C08A9B80612}" dt="2019-02-05T11:59:55.813" v="4574" actId="571"/>
          <ac:grpSpMkLst>
            <pc:docMk/>
            <pc:sldMk cId="1025038371" sldId="2601"/>
            <ac:grpSpMk id="89" creationId="{0A2D6BF1-5E20-4BEA-BDDF-457673E448E1}"/>
          </ac:grpSpMkLst>
        </pc:grpChg>
        <pc:grpChg chg="mod">
          <ac:chgData name="Patrick Audriaz" userId="735f5ab58e17e7cb" providerId="LiveId" clId="{EA17C6CE-9F54-4E0B-A714-3C08A9B80612}" dt="2019-02-05T11:59:55.813" v="4574" actId="571"/>
          <ac:grpSpMkLst>
            <pc:docMk/>
            <pc:sldMk cId="1025038371" sldId="2601"/>
            <ac:grpSpMk id="90" creationId="{F15DA34E-C7CF-4E2E-A955-4E51DC0038B9}"/>
          </ac:grpSpMkLst>
        </pc:grpChg>
        <pc:grpChg chg="mod">
          <ac:chgData name="Patrick Audriaz" userId="735f5ab58e17e7cb" providerId="LiveId" clId="{EA17C6CE-9F54-4E0B-A714-3C08A9B80612}" dt="2019-02-05T11:59:55.813" v="4574" actId="571"/>
          <ac:grpSpMkLst>
            <pc:docMk/>
            <pc:sldMk cId="1025038371" sldId="2601"/>
            <ac:grpSpMk id="91" creationId="{8423885A-EFFA-4436-BF34-3D68058981A0}"/>
          </ac:grpSpMkLst>
        </pc:grpChg>
        <pc:grpChg chg="mod">
          <ac:chgData name="Patrick Audriaz" userId="735f5ab58e17e7cb" providerId="LiveId" clId="{EA17C6CE-9F54-4E0B-A714-3C08A9B80612}" dt="2019-02-05T11:59:55.813" v="4574" actId="571"/>
          <ac:grpSpMkLst>
            <pc:docMk/>
            <pc:sldMk cId="1025038371" sldId="2601"/>
            <ac:grpSpMk id="92" creationId="{BE77C43D-342C-4500-9EF1-1E761A9CA221}"/>
          </ac:grpSpMkLst>
        </pc:grpChg>
        <pc:picChg chg="add del mod">
          <ac:chgData name="Patrick Audriaz" userId="735f5ab58e17e7cb" providerId="LiveId" clId="{EA17C6CE-9F54-4E0B-A714-3C08A9B80612}" dt="2019-02-05T12:15:37.722" v="4845" actId="478"/>
          <ac:picMkLst>
            <pc:docMk/>
            <pc:sldMk cId="1025038371" sldId="2601"/>
            <ac:picMk id="2" creationId="{B09F24D2-EE2D-4F54-BF44-140EF968220A}"/>
          </ac:picMkLst>
        </pc:picChg>
        <pc:picChg chg="add del mod">
          <ac:chgData name="Patrick Audriaz" userId="735f5ab58e17e7cb" providerId="LiveId" clId="{EA17C6CE-9F54-4E0B-A714-3C08A9B80612}" dt="2019-02-05T12:17:19.964" v="4899" actId="478"/>
          <ac:picMkLst>
            <pc:docMk/>
            <pc:sldMk cId="1025038371" sldId="2601"/>
            <ac:picMk id="3" creationId="{DA052EBA-2A40-40FC-B151-8CB5657FDD08}"/>
          </ac:picMkLst>
        </pc:picChg>
        <pc:cxnChg chg="add del">
          <ac:chgData name="Patrick Audriaz" userId="735f5ab58e17e7cb" providerId="LiveId" clId="{EA17C6CE-9F54-4E0B-A714-3C08A9B80612}" dt="2019-02-04T15:47:25.627" v="380" actId="478"/>
          <ac:cxnSpMkLst>
            <pc:docMk/>
            <pc:sldMk cId="1025038371" sldId="2601"/>
            <ac:cxnSpMk id="43" creationId="{B29E5AC9-BE01-4AE0-A30A-7330286D4F22}"/>
          </ac:cxnSpMkLst>
        </pc:cxnChg>
      </pc:sldChg>
      <pc:sldChg chg="addSp delSp modSp add modTransition modAnim">
        <pc:chgData name="Patrick Audriaz" userId="735f5ab58e17e7cb" providerId="LiveId" clId="{EA17C6CE-9F54-4E0B-A714-3C08A9B80612}" dt="2019-02-05T12:19:07.616" v="4943"/>
        <pc:sldMkLst>
          <pc:docMk/>
          <pc:sldMk cId="3123241384" sldId="2602"/>
        </pc:sldMkLst>
        <pc:spChg chg="del">
          <ac:chgData name="Patrick Audriaz" userId="735f5ab58e17e7cb" providerId="LiveId" clId="{EA17C6CE-9F54-4E0B-A714-3C08A9B80612}" dt="2019-02-04T15:48:13.573" v="394" actId="478"/>
          <ac:spMkLst>
            <pc:docMk/>
            <pc:sldMk cId="3123241384" sldId="2602"/>
            <ac:spMk id="2" creationId="{D1B0313B-FE15-4BA3-B993-305160553B27}"/>
          </ac:spMkLst>
        </pc:spChg>
        <pc:spChg chg="del">
          <ac:chgData name="Patrick Audriaz" userId="735f5ab58e17e7cb" providerId="LiveId" clId="{EA17C6CE-9F54-4E0B-A714-3C08A9B80612}" dt="2019-02-04T15:48:13.169" v="393" actId="478"/>
          <ac:spMkLst>
            <pc:docMk/>
            <pc:sldMk cId="3123241384" sldId="2602"/>
            <ac:spMk id="3" creationId="{2F3F3A8D-AF2E-4A5D-A6FD-01A3D0D97D11}"/>
          </ac:spMkLst>
        </pc:spChg>
        <pc:spChg chg="add">
          <ac:chgData name="Patrick Audriaz" userId="735f5ab58e17e7cb" providerId="LiveId" clId="{EA17C6CE-9F54-4E0B-A714-3C08A9B80612}" dt="2019-02-04T15:48:05.744" v="392"/>
          <ac:spMkLst>
            <pc:docMk/>
            <pc:sldMk cId="3123241384" sldId="2602"/>
            <ac:spMk id="4" creationId="{E2FFF2EE-5F1F-42BD-AF99-58F19DE38475}"/>
          </ac:spMkLst>
        </pc:spChg>
        <pc:spChg chg="add mod">
          <ac:chgData name="Patrick Audriaz" userId="735f5ab58e17e7cb" providerId="LiveId" clId="{EA17C6CE-9F54-4E0B-A714-3C08A9B80612}" dt="2019-02-04T15:54:43.630" v="418" actId="207"/>
          <ac:spMkLst>
            <pc:docMk/>
            <pc:sldMk cId="3123241384" sldId="2602"/>
            <ac:spMk id="6" creationId="{CC36C4B9-DF3C-45CE-8476-0B9D95A8A028}"/>
          </ac:spMkLst>
        </pc:spChg>
        <pc:spChg chg="add mod">
          <ac:chgData name="Patrick Audriaz" userId="735f5ab58e17e7cb" providerId="LiveId" clId="{EA17C6CE-9F54-4E0B-A714-3C08A9B80612}" dt="2019-02-04T17:11:25.447" v="1495" actId="1076"/>
          <ac:spMkLst>
            <pc:docMk/>
            <pc:sldMk cId="3123241384" sldId="2602"/>
            <ac:spMk id="7" creationId="{F00FE47A-51EA-44BC-B462-F24FA897AE82}"/>
          </ac:spMkLst>
        </pc:spChg>
        <pc:spChg chg="add mod">
          <ac:chgData name="Patrick Audriaz" userId="735f5ab58e17e7cb" providerId="LiveId" clId="{EA17C6CE-9F54-4E0B-A714-3C08A9B80612}" dt="2019-02-04T17:19:04.654" v="1530" actId="12"/>
          <ac:spMkLst>
            <pc:docMk/>
            <pc:sldMk cId="3123241384" sldId="2602"/>
            <ac:spMk id="8" creationId="{2F53A9E8-E10A-4A7B-A6BD-1F9E884B2E1C}"/>
          </ac:spMkLst>
        </pc:spChg>
        <pc:spChg chg="add mod">
          <ac:chgData name="Patrick Audriaz" userId="735f5ab58e17e7cb" providerId="LiveId" clId="{EA17C6CE-9F54-4E0B-A714-3C08A9B80612}" dt="2019-02-04T17:11:25.447" v="1495" actId="1076"/>
          <ac:spMkLst>
            <pc:docMk/>
            <pc:sldMk cId="3123241384" sldId="2602"/>
            <ac:spMk id="9" creationId="{E19608B8-96C2-4A00-BA9E-1ED1938D8A38}"/>
          </ac:spMkLst>
        </pc:spChg>
        <pc:spChg chg="add del">
          <ac:chgData name="Patrick Audriaz" userId="735f5ab58e17e7cb" providerId="LiveId" clId="{EA17C6CE-9F54-4E0B-A714-3C08A9B80612}" dt="2019-02-04T16:09:31.638" v="837" actId="478"/>
          <ac:spMkLst>
            <pc:docMk/>
            <pc:sldMk cId="3123241384" sldId="2602"/>
            <ac:spMk id="10" creationId="{B1E43BEB-9491-4889-807C-36D44BD526DD}"/>
          </ac:spMkLst>
        </pc:spChg>
        <pc:spChg chg="mod">
          <ac:chgData name="Patrick Audriaz" userId="735f5ab58e17e7cb" providerId="LiveId" clId="{EA17C6CE-9F54-4E0B-A714-3C08A9B80612}" dt="2019-02-05T09:37:56.802" v="2248" actId="1076"/>
          <ac:spMkLst>
            <pc:docMk/>
            <pc:sldMk cId="3123241384" sldId="2602"/>
            <ac:spMk id="34" creationId="{F601BC7B-F173-4A0C-8E91-7990595367BC}"/>
          </ac:spMkLst>
        </pc:spChg>
        <pc:spChg chg="mod">
          <ac:chgData name="Patrick Audriaz" userId="735f5ab58e17e7cb" providerId="LiveId" clId="{EA17C6CE-9F54-4E0B-A714-3C08A9B80612}" dt="2019-02-05T09:37:33.772" v="2238" actId="1076"/>
          <ac:spMkLst>
            <pc:docMk/>
            <pc:sldMk cId="3123241384" sldId="2602"/>
            <ac:spMk id="35" creationId="{42EE77A9-BEE9-4324-9483-D07D04434195}"/>
          </ac:spMkLst>
        </pc:spChg>
        <pc:spChg chg="mod">
          <ac:chgData name="Patrick Audriaz" userId="735f5ab58e17e7cb" providerId="LiveId" clId="{EA17C6CE-9F54-4E0B-A714-3C08A9B80612}" dt="2019-02-05T09:37:31.849" v="2237" actId="1076"/>
          <ac:spMkLst>
            <pc:docMk/>
            <pc:sldMk cId="3123241384" sldId="2602"/>
            <ac:spMk id="36" creationId="{3DBB0E4A-33EB-4CA3-99FC-EFF965AB5EE6}"/>
          </ac:spMkLst>
        </pc:spChg>
        <pc:spChg chg="mod">
          <ac:chgData name="Patrick Audriaz" userId="735f5ab58e17e7cb" providerId="LiveId" clId="{EA17C6CE-9F54-4E0B-A714-3C08A9B80612}" dt="2019-02-05T09:37:54.154" v="2247" actId="1037"/>
          <ac:spMkLst>
            <pc:docMk/>
            <pc:sldMk cId="3123241384" sldId="2602"/>
            <ac:spMk id="38" creationId="{0B8CF338-D6C3-4D24-A205-D44227DEA0E5}"/>
          </ac:spMkLst>
        </pc:spChg>
        <pc:spChg chg="mod">
          <ac:chgData name="Patrick Audriaz" userId="735f5ab58e17e7cb" providerId="LiveId" clId="{EA17C6CE-9F54-4E0B-A714-3C08A9B80612}" dt="2019-02-05T09:37:49.390" v="2243" actId="14100"/>
          <ac:spMkLst>
            <pc:docMk/>
            <pc:sldMk cId="3123241384" sldId="2602"/>
            <ac:spMk id="39" creationId="{705CAAC4-3FBB-42EA-8C53-4761561F9C41}"/>
          </ac:spMkLst>
        </pc:spChg>
        <pc:spChg chg="mod">
          <ac:chgData name="Patrick Audriaz" userId="735f5ab58e17e7cb" providerId="LiveId" clId="{EA17C6CE-9F54-4E0B-A714-3C08A9B80612}" dt="2019-02-05T09:36:23.415" v="2222" actId="1076"/>
          <ac:spMkLst>
            <pc:docMk/>
            <pc:sldMk cId="3123241384" sldId="2602"/>
            <ac:spMk id="41" creationId="{F4542B8A-E84F-4C62-AA5B-12D5544766FB}"/>
          </ac:spMkLst>
        </pc:spChg>
        <pc:spChg chg="mod">
          <ac:chgData name="Patrick Audriaz" userId="735f5ab58e17e7cb" providerId="LiveId" clId="{EA17C6CE-9F54-4E0B-A714-3C08A9B80612}" dt="2019-02-05T09:34:52.261" v="2212" actId="207"/>
          <ac:spMkLst>
            <pc:docMk/>
            <pc:sldMk cId="3123241384" sldId="2602"/>
            <ac:spMk id="52" creationId="{95FC06D9-0FB0-47DC-AF66-BE15B7EA8186}"/>
          </ac:spMkLst>
        </pc:spChg>
        <pc:spChg chg="mod">
          <ac:chgData name="Patrick Audriaz" userId="735f5ab58e17e7cb" providerId="LiveId" clId="{EA17C6CE-9F54-4E0B-A714-3C08A9B80612}" dt="2019-02-05T09:35:35.672" v="2214" actId="404"/>
          <ac:spMkLst>
            <pc:docMk/>
            <pc:sldMk cId="3123241384" sldId="2602"/>
            <ac:spMk id="56" creationId="{54141E6D-C8F1-42DA-90D3-CC7E982D694B}"/>
          </ac:spMkLst>
        </pc:spChg>
        <pc:spChg chg="mod">
          <ac:chgData name="Patrick Audriaz" userId="735f5ab58e17e7cb" providerId="LiveId" clId="{EA17C6CE-9F54-4E0B-A714-3C08A9B80612}" dt="2019-02-05T09:35:12.388" v="2213" actId="207"/>
          <ac:spMkLst>
            <pc:docMk/>
            <pc:sldMk cId="3123241384" sldId="2602"/>
            <ac:spMk id="58" creationId="{E1FA1D4F-9BA0-49E1-939F-A101EC3A4BA3}"/>
          </ac:spMkLst>
        </pc:spChg>
        <pc:picChg chg="mod">
          <ac:chgData name="Patrick Audriaz" userId="735f5ab58e17e7cb" providerId="LiveId" clId="{EA17C6CE-9F54-4E0B-A714-3C08A9B80612}" dt="2019-02-05T09:36:30.189" v="2223" actId="14100"/>
          <ac:picMkLst>
            <pc:docMk/>
            <pc:sldMk cId="3123241384" sldId="2602"/>
            <ac:picMk id="11" creationId="{29A9FE8E-E722-4BF4-B061-549DF378D14F}"/>
          </ac:picMkLst>
        </pc:picChg>
        <pc:picChg chg="add mod">
          <ac:chgData name="Patrick Audriaz" userId="735f5ab58e17e7cb" providerId="LiveId" clId="{EA17C6CE-9F54-4E0B-A714-3C08A9B80612}" dt="2019-02-04T17:11:44.247" v="1503" actId="1076"/>
          <ac:picMkLst>
            <pc:docMk/>
            <pc:sldMk cId="3123241384" sldId="2602"/>
            <ac:picMk id="12" creationId="{0FBC378E-DA70-45CE-81EF-3E9CD9BD7847}"/>
          </ac:picMkLst>
        </pc:picChg>
        <pc:picChg chg="add del">
          <ac:chgData name="Patrick Audriaz" userId="735f5ab58e17e7cb" providerId="LiveId" clId="{EA17C6CE-9F54-4E0B-A714-3C08A9B80612}" dt="2019-02-04T16:52:13.929" v="1377"/>
          <ac:picMkLst>
            <pc:docMk/>
            <pc:sldMk cId="3123241384" sldId="2602"/>
            <ac:picMk id="14" creationId="{AFA17BE1-D293-4683-9245-DBEC719083CA}"/>
          </ac:picMkLst>
        </pc:picChg>
        <pc:picChg chg="mod">
          <ac:chgData name="Patrick Audriaz" userId="735f5ab58e17e7cb" providerId="LiveId" clId="{EA17C6CE-9F54-4E0B-A714-3C08A9B80612}" dt="2019-02-05T09:37:46.316" v="2242" actId="1076"/>
          <ac:picMkLst>
            <pc:docMk/>
            <pc:sldMk cId="3123241384" sldId="2602"/>
            <ac:picMk id="14" creationId="{D83E811C-6D07-4FB4-AB3A-2D997DFBBF68}"/>
          </ac:picMkLst>
        </pc:picChg>
        <pc:picChg chg="add del">
          <ac:chgData name="Patrick Audriaz" userId="735f5ab58e17e7cb" providerId="LiveId" clId="{EA17C6CE-9F54-4E0B-A714-3C08A9B80612}" dt="2019-02-04T16:52:13.929" v="1377"/>
          <ac:picMkLst>
            <pc:docMk/>
            <pc:sldMk cId="3123241384" sldId="2602"/>
            <ac:picMk id="15" creationId="{56521199-4D25-443D-943E-2A45193C5B14}"/>
          </ac:picMkLst>
        </pc:picChg>
        <pc:picChg chg="add mod ord">
          <ac:chgData name="Patrick Audriaz" userId="735f5ab58e17e7cb" providerId="LiveId" clId="{EA17C6CE-9F54-4E0B-A714-3C08A9B80612}" dt="2019-02-04T17:11:44.247" v="1503" actId="1076"/>
          <ac:picMkLst>
            <pc:docMk/>
            <pc:sldMk cId="3123241384" sldId="2602"/>
            <ac:picMk id="16" creationId="{339E6C89-B1E6-4D3E-A4F9-36F54CF9443C}"/>
          </ac:picMkLst>
        </pc:picChg>
        <pc:picChg chg="mod">
          <ac:chgData name="Patrick Audriaz" userId="735f5ab58e17e7cb" providerId="LiveId" clId="{EA17C6CE-9F54-4E0B-A714-3C08A9B80612}" dt="2019-02-05T09:37:44.234" v="2241" actId="1076"/>
          <ac:picMkLst>
            <pc:docMk/>
            <pc:sldMk cId="3123241384" sldId="2602"/>
            <ac:picMk id="17" creationId="{55E2A9B9-732E-4A0D-8F42-320860A9DD1D}"/>
          </ac:picMkLst>
        </pc:picChg>
        <pc:picChg chg="add mod ord">
          <ac:chgData name="Patrick Audriaz" userId="735f5ab58e17e7cb" providerId="LiveId" clId="{EA17C6CE-9F54-4E0B-A714-3C08A9B80612}" dt="2019-02-04T17:11:44.247" v="1503" actId="1076"/>
          <ac:picMkLst>
            <pc:docMk/>
            <pc:sldMk cId="3123241384" sldId="2602"/>
            <ac:picMk id="18" creationId="{E9F40291-0F68-4D3A-90D4-D72A4C40626E}"/>
          </ac:picMkLst>
        </pc:picChg>
        <pc:picChg chg="mod">
          <ac:chgData name="Patrick Audriaz" userId="735f5ab58e17e7cb" providerId="LiveId" clId="{EA17C6CE-9F54-4E0B-A714-3C08A9B80612}" dt="2019-02-05T09:36:23.415" v="2222" actId="1076"/>
          <ac:picMkLst>
            <pc:docMk/>
            <pc:sldMk cId="3123241384" sldId="2602"/>
            <ac:picMk id="20" creationId="{77466981-A5D7-47B0-BADE-7615F56DFAAA}"/>
          </ac:picMkLst>
        </pc:picChg>
        <pc:picChg chg="mod">
          <ac:chgData name="Patrick Audriaz" userId="735f5ab58e17e7cb" providerId="LiveId" clId="{EA17C6CE-9F54-4E0B-A714-3C08A9B80612}" dt="2019-02-05T09:37:42.030" v="2240" actId="1076"/>
          <ac:picMkLst>
            <pc:docMk/>
            <pc:sldMk cId="3123241384" sldId="2602"/>
            <ac:picMk id="22" creationId="{9162913F-2460-4684-8198-0B25EF8E0586}"/>
          </ac:picMkLst>
        </pc:picChg>
        <pc:picChg chg="mod">
          <ac:chgData name="Patrick Audriaz" userId="735f5ab58e17e7cb" providerId="LiveId" clId="{EA17C6CE-9F54-4E0B-A714-3C08A9B80612}" dt="2019-02-05T09:36:14.550" v="2221" actId="1076"/>
          <ac:picMkLst>
            <pc:docMk/>
            <pc:sldMk cId="3123241384" sldId="2602"/>
            <ac:picMk id="24" creationId="{011B4383-5DC4-4B2C-87EC-C4525E5C4D63}"/>
          </ac:picMkLst>
        </pc:picChg>
        <pc:picChg chg="add del mod">
          <ac:chgData name="Patrick Audriaz" userId="735f5ab58e17e7cb" providerId="LiveId" clId="{EA17C6CE-9F54-4E0B-A714-3C08A9B80612}" dt="2019-02-04T17:06:41.737" v="1378" actId="478"/>
          <ac:picMkLst>
            <pc:docMk/>
            <pc:sldMk cId="3123241384" sldId="2602"/>
            <ac:picMk id="1026" creationId="{72C6573D-3792-4683-911B-F076B85A3533}"/>
          </ac:picMkLst>
        </pc:picChg>
        <pc:picChg chg="add del mod">
          <ac:chgData name="Patrick Audriaz" userId="735f5ab58e17e7cb" providerId="LiveId" clId="{EA17C6CE-9F54-4E0B-A714-3C08A9B80612}" dt="2019-02-04T17:06:41.737" v="1378" actId="478"/>
          <ac:picMkLst>
            <pc:docMk/>
            <pc:sldMk cId="3123241384" sldId="2602"/>
            <ac:picMk id="1030" creationId="{9B50FD7E-F92A-4D1E-95B9-F0EAFEDFD816}"/>
          </ac:picMkLst>
        </pc:picChg>
        <pc:picChg chg="add del mod">
          <ac:chgData name="Patrick Audriaz" userId="735f5ab58e17e7cb" providerId="LiveId" clId="{EA17C6CE-9F54-4E0B-A714-3C08A9B80612}" dt="2019-02-04T17:06:41.737" v="1378" actId="478"/>
          <ac:picMkLst>
            <pc:docMk/>
            <pc:sldMk cId="3123241384" sldId="2602"/>
            <ac:picMk id="1032" creationId="{19485620-4345-42CB-B9A9-8CFA4C10EA94}"/>
          </ac:picMkLst>
        </pc:picChg>
        <pc:cxnChg chg="add">
          <ac:chgData name="Patrick Audriaz" userId="735f5ab58e17e7cb" providerId="LiveId" clId="{EA17C6CE-9F54-4E0B-A714-3C08A9B80612}" dt="2019-02-04T15:48:05.744" v="392"/>
          <ac:cxnSpMkLst>
            <pc:docMk/>
            <pc:sldMk cId="3123241384" sldId="2602"/>
            <ac:cxnSpMk id="5" creationId="{07D40624-37E0-4C96-AD1B-2CABAE3E5F69}"/>
          </ac:cxnSpMkLst>
        </pc:cxnChg>
      </pc:sldChg>
      <pc:sldChg chg="addSp delSp modSp add modTransition">
        <pc:chgData name="Patrick Audriaz" userId="735f5ab58e17e7cb" providerId="LiveId" clId="{EA17C6CE-9F54-4E0B-A714-3C08A9B80612}" dt="2019-02-04T17:18:56.677" v="1529" actId="12"/>
        <pc:sldMkLst>
          <pc:docMk/>
          <pc:sldMk cId="2257584582" sldId="2603"/>
        </pc:sldMkLst>
        <pc:spChg chg="del">
          <ac:chgData name="Patrick Audriaz" userId="735f5ab58e17e7cb" providerId="LiveId" clId="{EA17C6CE-9F54-4E0B-A714-3C08A9B80612}" dt="2019-02-04T16:15:47.459" v="863" actId="478"/>
          <ac:spMkLst>
            <pc:docMk/>
            <pc:sldMk cId="2257584582" sldId="2603"/>
            <ac:spMk id="2" creationId="{2F7F5DB8-0DBB-4418-AA8C-5CA2A3999F5A}"/>
          </ac:spMkLst>
        </pc:spChg>
        <pc:spChg chg="del mod">
          <ac:chgData name="Patrick Audriaz" userId="735f5ab58e17e7cb" providerId="LiveId" clId="{EA17C6CE-9F54-4E0B-A714-3C08A9B80612}" dt="2019-02-04T16:15:48.101" v="865" actId="478"/>
          <ac:spMkLst>
            <pc:docMk/>
            <pc:sldMk cId="2257584582" sldId="2603"/>
            <ac:spMk id="3" creationId="{CC55554D-99AD-4535-AF8C-182F36F75799}"/>
          </ac:spMkLst>
        </pc:spChg>
        <pc:spChg chg="add del">
          <ac:chgData name="Patrick Audriaz" userId="735f5ab58e17e7cb" providerId="LiveId" clId="{EA17C6CE-9F54-4E0B-A714-3C08A9B80612}" dt="2019-02-04T16:15:33.662" v="861"/>
          <ac:spMkLst>
            <pc:docMk/>
            <pc:sldMk cId="2257584582" sldId="2603"/>
            <ac:spMk id="4" creationId="{3E965350-6D77-4334-B504-1571590B89EA}"/>
          </ac:spMkLst>
        </pc:spChg>
        <pc:spChg chg="add del">
          <ac:chgData name="Patrick Audriaz" userId="735f5ab58e17e7cb" providerId="LiveId" clId="{EA17C6CE-9F54-4E0B-A714-3C08A9B80612}" dt="2019-02-04T16:15:33.662" v="861"/>
          <ac:spMkLst>
            <pc:docMk/>
            <pc:sldMk cId="2257584582" sldId="2603"/>
            <ac:spMk id="5" creationId="{51A5B31D-7E01-495C-89F7-89E573B9D732}"/>
          </ac:spMkLst>
        </pc:spChg>
        <pc:spChg chg="add mod">
          <ac:chgData name="Patrick Audriaz" userId="735f5ab58e17e7cb" providerId="LiveId" clId="{EA17C6CE-9F54-4E0B-A714-3C08A9B80612}" dt="2019-02-04T16:15:59.275" v="886" actId="20577"/>
          <ac:spMkLst>
            <pc:docMk/>
            <pc:sldMk cId="2257584582" sldId="2603"/>
            <ac:spMk id="6" creationId="{0113D280-98C6-49D7-8698-F7AE46B7AE47}"/>
          </ac:spMkLst>
        </pc:spChg>
        <pc:spChg chg="add del mod">
          <ac:chgData name="Patrick Audriaz" userId="735f5ab58e17e7cb" providerId="LiveId" clId="{EA17C6CE-9F54-4E0B-A714-3C08A9B80612}" dt="2019-02-04T16:15:50.123" v="867" actId="478"/>
          <ac:spMkLst>
            <pc:docMk/>
            <pc:sldMk cId="2257584582" sldId="2603"/>
            <ac:spMk id="8" creationId="{493A00F9-B88B-4BFC-B087-CA1710E51EDB}"/>
          </ac:spMkLst>
        </pc:spChg>
        <pc:spChg chg="add mod">
          <ac:chgData name="Patrick Audriaz" userId="735f5ab58e17e7cb" providerId="LiveId" clId="{EA17C6CE-9F54-4E0B-A714-3C08A9B80612}" dt="2019-02-04T16:24:25.525" v="1024" actId="20577"/>
          <ac:spMkLst>
            <pc:docMk/>
            <pc:sldMk cId="2257584582" sldId="2603"/>
            <ac:spMk id="9" creationId="{AA2EB0C2-B325-45C8-B929-ED04C416DC05}"/>
          </ac:spMkLst>
        </pc:spChg>
        <pc:spChg chg="add mod">
          <ac:chgData name="Patrick Audriaz" userId="735f5ab58e17e7cb" providerId="LiveId" clId="{EA17C6CE-9F54-4E0B-A714-3C08A9B80612}" dt="2019-02-04T17:18:56.677" v="1529" actId="12"/>
          <ac:spMkLst>
            <pc:docMk/>
            <pc:sldMk cId="2257584582" sldId="2603"/>
            <ac:spMk id="10" creationId="{9CC506E7-8619-4BD9-9C7B-22760CCE4039}"/>
          </ac:spMkLst>
        </pc:spChg>
        <pc:picChg chg="add mod">
          <ac:chgData name="Patrick Audriaz" userId="735f5ab58e17e7cb" providerId="LiveId" clId="{EA17C6CE-9F54-4E0B-A714-3C08A9B80612}" dt="2019-02-04T16:26:49.155" v="1209" actId="1076"/>
          <ac:picMkLst>
            <pc:docMk/>
            <pc:sldMk cId="2257584582" sldId="2603"/>
            <ac:picMk id="12" creationId="{47EE1049-0044-4000-978B-3181D07B7235}"/>
          </ac:picMkLst>
        </pc:picChg>
        <pc:cxnChg chg="add">
          <ac:chgData name="Patrick Audriaz" userId="735f5ab58e17e7cb" providerId="LiveId" clId="{EA17C6CE-9F54-4E0B-A714-3C08A9B80612}" dt="2019-02-04T16:15:44.522" v="862"/>
          <ac:cxnSpMkLst>
            <pc:docMk/>
            <pc:sldMk cId="2257584582" sldId="2603"/>
            <ac:cxnSpMk id="7" creationId="{4A8ABCEE-0BEA-4C08-81BD-5606C0C2B4B2}"/>
          </ac:cxnSpMkLst>
        </pc:cxnChg>
      </pc:sldChg>
      <pc:sldChg chg="addSp delSp modSp add modTransition">
        <pc:chgData name="Patrick Audriaz" userId="735f5ab58e17e7cb" providerId="LiveId" clId="{EA17C6CE-9F54-4E0B-A714-3C08A9B80612}" dt="2019-02-04T16:50:06.834" v="1358" actId="478"/>
        <pc:sldMkLst>
          <pc:docMk/>
          <pc:sldMk cId="3550991578" sldId="2604"/>
        </pc:sldMkLst>
        <pc:spChg chg="del">
          <ac:chgData name="Patrick Audriaz" userId="735f5ab58e17e7cb" providerId="LiveId" clId="{EA17C6CE-9F54-4E0B-A714-3C08A9B80612}" dt="2019-02-04T16:28:47.985" v="1226" actId="478"/>
          <ac:spMkLst>
            <pc:docMk/>
            <pc:sldMk cId="3550991578" sldId="2604"/>
            <ac:spMk id="2" creationId="{A88A4673-EE77-4D88-9719-0465C3467232}"/>
          </ac:spMkLst>
        </pc:spChg>
        <pc:spChg chg="del">
          <ac:chgData name="Patrick Audriaz" userId="735f5ab58e17e7cb" providerId="LiveId" clId="{EA17C6CE-9F54-4E0B-A714-3C08A9B80612}" dt="2019-02-04T16:28:46.585" v="1225" actId="478"/>
          <ac:spMkLst>
            <pc:docMk/>
            <pc:sldMk cId="3550991578" sldId="2604"/>
            <ac:spMk id="3" creationId="{5A814AE0-2D12-4BCB-B18E-93EDBD3A29B0}"/>
          </ac:spMkLst>
        </pc:spChg>
        <pc:spChg chg="add mod">
          <ac:chgData name="Patrick Audriaz" userId="735f5ab58e17e7cb" providerId="LiveId" clId="{EA17C6CE-9F54-4E0B-A714-3C08A9B80612}" dt="2019-02-04T16:39:54.064" v="1337"/>
          <ac:spMkLst>
            <pc:docMk/>
            <pc:sldMk cId="3550991578" sldId="2604"/>
            <ac:spMk id="4" creationId="{B65CA361-DE8B-4F28-A54F-5A77AFB11A36}"/>
          </ac:spMkLst>
        </pc:spChg>
        <pc:picChg chg="del mod">
          <ac:chgData name="Patrick Audriaz" userId="735f5ab58e17e7cb" providerId="LiveId" clId="{EA17C6CE-9F54-4E0B-A714-3C08A9B80612}" dt="2019-02-04T16:50:01.395" v="1356" actId="478"/>
          <ac:picMkLst>
            <pc:docMk/>
            <pc:sldMk cId="3550991578" sldId="2604"/>
            <ac:picMk id="6" creationId="{7D3DB626-27A5-4B16-AD14-6B38C59C0182}"/>
          </ac:picMkLst>
        </pc:picChg>
        <pc:picChg chg="del mod">
          <ac:chgData name="Patrick Audriaz" userId="735f5ab58e17e7cb" providerId="LiveId" clId="{EA17C6CE-9F54-4E0B-A714-3C08A9B80612}" dt="2019-02-04T16:50:06.834" v="1358" actId="478"/>
          <ac:picMkLst>
            <pc:docMk/>
            <pc:sldMk cId="3550991578" sldId="2604"/>
            <ac:picMk id="7" creationId="{C52C7C17-A09A-45F9-AF59-F7DCD6EBF737}"/>
          </ac:picMkLst>
        </pc:picChg>
        <pc:cxnChg chg="add">
          <ac:chgData name="Patrick Audriaz" userId="735f5ab58e17e7cb" providerId="LiveId" clId="{EA17C6CE-9F54-4E0B-A714-3C08A9B80612}" dt="2019-02-04T16:28:44.825" v="1224"/>
          <ac:cxnSpMkLst>
            <pc:docMk/>
            <pc:sldMk cId="3550991578" sldId="2604"/>
            <ac:cxnSpMk id="5" creationId="{F64B16C6-2AC4-4728-9919-B1D17F5E5C0C}"/>
          </ac:cxnSpMkLst>
        </pc:cxnChg>
      </pc:sldChg>
      <pc:sldChg chg="addSp delSp modSp add del ord">
        <pc:chgData name="Patrick Audriaz" userId="735f5ab58e17e7cb" providerId="LiveId" clId="{EA17C6CE-9F54-4E0B-A714-3C08A9B80612}" dt="2019-02-05T10:09:45.097" v="2906" actId="2696"/>
        <pc:sldMkLst>
          <pc:docMk/>
          <pc:sldMk cId="2871777359" sldId="2605"/>
        </pc:sldMkLst>
        <pc:spChg chg="del">
          <ac:chgData name="Patrick Audriaz" userId="735f5ab58e17e7cb" providerId="LiveId" clId="{EA17C6CE-9F54-4E0B-A714-3C08A9B80612}" dt="2019-02-04T16:40:02.824" v="1341" actId="478"/>
          <ac:spMkLst>
            <pc:docMk/>
            <pc:sldMk cId="2871777359" sldId="2605"/>
            <ac:spMk id="2" creationId="{4FA775D6-41CD-4CDD-B4ED-BEA04DF2E972}"/>
          </ac:spMkLst>
        </pc:spChg>
        <pc:spChg chg="del">
          <ac:chgData name="Patrick Audriaz" userId="735f5ab58e17e7cb" providerId="LiveId" clId="{EA17C6CE-9F54-4E0B-A714-3C08A9B80612}" dt="2019-02-04T16:40:03.204" v="1342" actId="478"/>
          <ac:spMkLst>
            <pc:docMk/>
            <pc:sldMk cId="2871777359" sldId="2605"/>
            <ac:spMk id="3" creationId="{485370D0-7233-4287-86D2-DCBC32755532}"/>
          </ac:spMkLst>
        </pc:spChg>
        <pc:spChg chg="add del mod">
          <ac:chgData name="Patrick Audriaz" userId="735f5ab58e17e7cb" providerId="LiveId" clId="{EA17C6CE-9F54-4E0B-A714-3C08A9B80612}" dt="2019-02-04T16:40:06.434" v="1346"/>
          <ac:spMkLst>
            <pc:docMk/>
            <pc:sldMk cId="2871777359" sldId="2605"/>
            <ac:spMk id="4" creationId="{149E4858-8A60-4A3C-B9CF-B5D2D7E285C1}"/>
          </ac:spMkLst>
        </pc:spChg>
        <pc:spChg chg="add del mod">
          <ac:chgData name="Patrick Audriaz" userId="735f5ab58e17e7cb" providerId="LiveId" clId="{EA17C6CE-9F54-4E0B-A714-3C08A9B80612}" dt="2019-02-05T10:09:39.370" v="2904"/>
          <ac:spMkLst>
            <pc:docMk/>
            <pc:sldMk cId="2871777359" sldId="2605"/>
            <ac:spMk id="5" creationId="{5A65DC92-08D0-4F35-8454-0FF0BE61B6B9}"/>
          </ac:spMkLst>
        </pc:spChg>
        <pc:cxnChg chg="add">
          <ac:chgData name="Patrick Audriaz" userId="735f5ab58e17e7cb" providerId="LiveId" clId="{EA17C6CE-9F54-4E0B-A714-3C08A9B80612}" dt="2019-02-04T16:40:01.284" v="1340"/>
          <ac:cxnSpMkLst>
            <pc:docMk/>
            <pc:sldMk cId="2871777359" sldId="2605"/>
            <ac:cxnSpMk id="6" creationId="{FDF84C35-62A8-47EF-B317-1DE285FFF31D}"/>
          </ac:cxnSpMkLst>
        </pc:cxnChg>
      </pc:sldChg>
      <pc:sldChg chg="addSp delSp modSp modTransition modAnim">
        <pc:chgData name="Patrick Audriaz" userId="735f5ab58e17e7cb" providerId="LiveId" clId="{EA17C6CE-9F54-4E0B-A714-3C08A9B80612}" dt="2019-02-05T12:34:57.733" v="5013"/>
        <pc:sldMkLst>
          <pc:docMk/>
          <pc:sldMk cId="3993848684" sldId="2836"/>
        </pc:sldMkLst>
        <pc:spChg chg="add del mod ord">
          <ac:chgData name="Patrick Audriaz" userId="735f5ab58e17e7cb" providerId="LiveId" clId="{EA17C6CE-9F54-4E0B-A714-3C08A9B80612}" dt="2019-02-05T12:33:59.147" v="4982" actId="164"/>
          <ac:spMkLst>
            <pc:docMk/>
            <pc:sldMk cId="3993848684" sldId="2836"/>
            <ac:spMk id="4" creationId="{D118F5AC-A1BE-4204-9666-944159B16E04}"/>
          </ac:spMkLst>
        </pc:spChg>
        <pc:spChg chg="add del mod">
          <ac:chgData name="Patrick Audriaz" userId="735f5ab58e17e7cb" providerId="LiveId" clId="{EA17C6CE-9F54-4E0B-A714-3C08A9B80612}" dt="2019-02-05T11:52:02.497" v="4459" actId="478"/>
          <ac:spMkLst>
            <pc:docMk/>
            <pc:sldMk cId="3993848684" sldId="2836"/>
            <ac:spMk id="7" creationId="{4E0C2197-5DDE-435A-B106-03A22CCA16C7}"/>
          </ac:spMkLst>
        </pc:spChg>
        <pc:spChg chg="add mod">
          <ac:chgData name="Patrick Audriaz" userId="735f5ab58e17e7cb" providerId="LiveId" clId="{EA17C6CE-9F54-4E0B-A714-3C08A9B80612}" dt="2019-02-05T12:33:59.147" v="4982" actId="164"/>
          <ac:spMkLst>
            <pc:docMk/>
            <pc:sldMk cId="3993848684" sldId="2836"/>
            <ac:spMk id="9" creationId="{AED4563B-F897-49EB-A776-D4F97F6052A2}"/>
          </ac:spMkLst>
        </pc:spChg>
        <pc:spChg chg="add mod">
          <ac:chgData name="Patrick Audriaz" userId="735f5ab58e17e7cb" providerId="LiveId" clId="{EA17C6CE-9F54-4E0B-A714-3C08A9B80612}" dt="2019-02-05T12:33:59.147" v="4982" actId="164"/>
          <ac:spMkLst>
            <pc:docMk/>
            <pc:sldMk cId="3993848684" sldId="2836"/>
            <ac:spMk id="11" creationId="{F198DC34-EAD9-4F85-9593-66F240F3E0FA}"/>
          </ac:spMkLst>
        </pc:spChg>
        <pc:spChg chg="add del">
          <ac:chgData name="Patrick Audriaz" userId="735f5ab58e17e7cb" providerId="LiveId" clId="{EA17C6CE-9F54-4E0B-A714-3C08A9B80612}" dt="2019-02-05T11:27:55.465" v="3948" actId="478"/>
          <ac:spMkLst>
            <pc:docMk/>
            <pc:sldMk cId="3993848684" sldId="2836"/>
            <ac:spMk id="24" creationId="{D116DCC7-0594-47F8-983A-2F38F72F8ABD}"/>
          </ac:spMkLst>
        </pc:spChg>
        <pc:spChg chg="add mod ord topLvl">
          <ac:chgData name="Patrick Audriaz" userId="735f5ab58e17e7cb" providerId="LiveId" clId="{EA17C6CE-9F54-4E0B-A714-3C08A9B80612}" dt="2019-02-05T12:33:59.147" v="4982" actId="164"/>
          <ac:spMkLst>
            <pc:docMk/>
            <pc:sldMk cId="3993848684" sldId="2836"/>
            <ac:spMk id="25" creationId="{2149D79E-B2C7-4CBE-9EC7-A32CF9653C8C}"/>
          </ac:spMkLst>
        </pc:spChg>
        <pc:spChg chg="add del mod">
          <ac:chgData name="Patrick Audriaz" userId="735f5ab58e17e7cb" providerId="LiveId" clId="{EA17C6CE-9F54-4E0B-A714-3C08A9B80612}" dt="2019-02-05T11:28:08.578" v="3951" actId="478"/>
          <ac:spMkLst>
            <pc:docMk/>
            <pc:sldMk cId="3993848684" sldId="2836"/>
            <ac:spMk id="25" creationId="{58622828-CD01-41DF-95D4-C2DCD64D96DF}"/>
          </ac:spMkLst>
        </pc:spChg>
        <pc:spChg chg="add mod">
          <ac:chgData name="Patrick Audriaz" userId="735f5ab58e17e7cb" providerId="LiveId" clId="{EA17C6CE-9F54-4E0B-A714-3C08A9B80612}" dt="2019-02-05T11:44:22.324" v="4173" actId="571"/>
          <ac:spMkLst>
            <pc:docMk/>
            <pc:sldMk cId="3993848684" sldId="2836"/>
            <ac:spMk id="26" creationId="{67363CB5-46E9-4FFE-B2D6-1E0468E6C84A}"/>
          </ac:spMkLst>
        </pc:spChg>
        <pc:spChg chg="add mod">
          <ac:chgData name="Patrick Audriaz" userId="735f5ab58e17e7cb" providerId="LiveId" clId="{EA17C6CE-9F54-4E0B-A714-3C08A9B80612}" dt="2019-02-05T11:44:27.686" v="4177" actId="571"/>
          <ac:spMkLst>
            <pc:docMk/>
            <pc:sldMk cId="3993848684" sldId="2836"/>
            <ac:spMk id="28" creationId="{0D30D6EF-F805-4668-BE7B-0951902DABF6}"/>
          </ac:spMkLst>
        </pc:spChg>
        <pc:spChg chg="add del mod">
          <ac:chgData name="Patrick Audriaz" userId="735f5ab58e17e7cb" providerId="LiveId" clId="{EA17C6CE-9F54-4E0B-A714-3C08A9B80612}" dt="2019-02-05T11:48:14.648" v="4266" actId="478"/>
          <ac:spMkLst>
            <pc:docMk/>
            <pc:sldMk cId="3993848684" sldId="2836"/>
            <ac:spMk id="34" creationId="{6A937031-E4BF-42D3-B3C6-EF461DB01A23}"/>
          </ac:spMkLst>
        </pc:spChg>
        <pc:spChg chg="add del mod">
          <ac:chgData name="Patrick Audriaz" userId="735f5ab58e17e7cb" providerId="LiveId" clId="{EA17C6CE-9F54-4E0B-A714-3C08A9B80612}" dt="2019-02-05T11:50:07.537" v="4311" actId="478"/>
          <ac:spMkLst>
            <pc:docMk/>
            <pc:sldMk cId="3993848684" sldId="2836"/>
            <ac:spMk id="35" creationId="{07623A9F-0CC6-4C1F-AC0D-F55AD22617F6}"/>
          </ac:spMkLst>
        </pc:spChg>
        <pc:spChg chg="add mod">
          <ac:chgData name="Patrick Audriaz" userId="735f5ab58e17e7cb" providerId="LiveId" clId="{EA17C6CE-9F54-4E0B-A714-3C08A9B80612}" dt="2019-02-05T12:33:59.147" v="4982" actId="164"/>
          <ac:spMkLst>
            <pc:docMk/>
            <pc:sldMk cId="3993848684" sldId="2836"/>
            <ac:spMk id="39" creationId="{3F756C4C-9E9F-45F0-995C-FC829893A219}"/>
          </ac:spMkLst>
        </pc:spChg>
        <pc:spChg chg="add del mod ord">
          <ac:chgData name="Patrick Audriaz" userId="735f5ab58e17e7cb" providerId="LiveId" clId="{EA17C6CE-9F54-4E0B-A714-3C08A9B80612}" dt="2019-02-05T12:12:51.056" v="4813" actId="1076"/>
          <ac:spMkLst>
            <pc:docMk/>
            <pc:sldMk cId="3993848684" sldId="2836"/>
            <ac:spMk id="40" creationId="{ABC2EEEF-8D64-6143-B4C5-BBD2C7951863}"/>
          </ac:spMkLst>
        </pc:spChg>
        <pc:spChg chg="add mod">
          <ac:chgData name="Patrick Audriaz" userId="735f5ab58e17e7cb" providerId="LiveId" clId="{EA17C6CE-9F54-4E0B-A714-3C08A9B80612}" dt="2019-02-05T12:33:59.147" v="4982" actId="164"/>
          <ac:spMkLst>
            <pc:docMk/>
            <pc:sldMk cId="3993848684" sldId="2836"/>
            <ac:spMk id="41" creationId="{DBD13BA6-0593-4B40-BC9A-4E1718AA0A4D}"/>
          </ac:spMkLst>
        </pc:spChg>
        <pc:spChg chg="add mod">
          <ac:chgData name="Patrick Audriaz" userId="735f5ab58e17e7cb" providerId="LiveId" clId="{EA17C6CE-9F54-4E0B-A714-3C08A9B80612}" dt="2019-02-05T12:33:59.147" v="4982" actId="164"/>
          <ac:spMkLst>
            <pc:docMk/>
            <pc:sldMk cId="3993848684" sldId="2836"/>
            <ac:spMk id="42" creationId="{C0803645-E99F-4149-9865-371276CACDCA}"/>
          </ac:spMkLst>
        </pc:spChg>
        <pc:spChg chg="add mod">
          <ac:chgData name="Patrick Audriaz" userId="735f5ab58e17e7cb" providerId="LiveId" clId="{EA17C6CE-9F54-4E0B-A714-3C08A9B80612}" dt="2019-02-05T12:33:59.147" v="4982" actId="164"/>
          <ac:spMkLst>
            <pc:docMk/>
            <pc:sldMk cId="3993848684" sldId="2836"/>
            <ac:spMk id="43" creationId="{93A5C663-F4D1-4C39-8453-CAC069FD3A58}"/>
          </ac:spMkLst>
        </pc:spChg>
        <pc:spChg chg="mod topLvl">
          <ac:chgData name="Patrick Audriaz" userId="735f5ab58e17e7cb" providerId="LiveId" clId="{EA17C6CE-9F54-4E0B-A714-3C08A9B80612}" dt="2019-02-05T12:33:59.147" v="4982" actId="164"/>
          <ac:spMkLst>
            <pc:docMk/>
            <pc:sldMk cId="3993848684" sldId="2836"/>
            <ac:spMk id="56" creationId="{4D71F3BE-65A9-734A-AE47-E5D68CD7286B}"/>
          </ac:spMkLst>
        </pc:spChg>
        <pc:spChg chg="mod ord topLvl">
          <ac:chgData name="Patrick Audriaz" userId="735f5ab58e17e7cb" providerId="LiveId" clId="{EA17C6CE-9F54-4E0B-A714-3C08A9B80612}" dt="2019-02-05T12:33:59.147" v="4982" actId="164"/>
          <ac:spMkLst>
            <pc:docMk/>
            <pc:sldMk cId="3993848684" sldId="2836"/>
            <ac:spMk id="64" creationId="{A1B17764-5FB8-934B-AD7A-EAD6341DEF2F}"/>
          </ac:spMkLst>
        </pc:spChg>
        <pc:spChg chg="del">
          <ac:chgData name="Patrick Audriaz" userId="735f5ab58e17e7cb" providerId="LiveId" clId="{EA17C6CE-9F54-4E0B-A714-3C08A9B80612}" dt="2019-02-05T11:44:38.796" v="4180" actId="478"/>
          <ac:spMkLst>
            <pc:docMk/>
            <pc:sldMk cId="3993848684" sldId="2836"/>
            <ac:spMk id="65" creationId="{12B6B8BA-BD67-564E-99DE-70CF5D67FFA1}"/>
          </ac:spMkLst>
        </pc:spChg>
        <pc:spChg chg="del mod">
          <ac:chgData name="Patrick Audriaz" userId="735f5ab58e17e7cb" providerId="LiveId" clId="{EA17C6CE-9F54-4E0B-A714-3C08A9B80612}" dt="2019-02-05T11:44:42.268" v="4183" actId="478"/>
          <ac:spMkLst>
            <pc:docMk/>
            <pc:sldMk cId="3993848684" sldId="2836"/>
            <ac:spMk id="66" creationId="{E48E3754-9ED9-D140-B823-B91BC4E94046}"/>
          </ac:spMkLst>
        </pc:spChg>
        <pc:spChg chg="del">
          <ac:chgData name="Patrick Audriaz" userId="735f5ab58e17e7cb" providerId="LiveId" clId="{EA17C6CE-9F54-4E0B-A714-3C08A9B80612}" dt="2019-02-05T11:44:40.667" v="4182" actId="478"/>
          <ac:spMkLst>
            <pc:docMk/>
            <pc:sldMk cId="3993848684" sldId="2836"/>
            <ac:spMk id="67" creationId="{207D954B-2706-784C-A504-17636280E052}"/>
          </ac:spMkLst>
        </pc:spChg>
        <pc:spChg chg="del mod">
          <ac:chgData name="Patrick Audriaz" userId="735f5ab58e17e7cb" providerId="LiveId" clId="{EA17C6CE-9F54-4E0B-A714-3C08A9B80612}" dt="2019-02-05T11:44:42.268" v="4183" actId="478"/>
          <ac:spMkLst>
            <pc:docMk/>
            <pc:sldMk cId="3993848684" sldId="2836"/>
            <ac:spMk id="68" creationId="{F75296E9-921D-F24D-932B-B43FD27A02EA}"/>
          </ac:spMkLst>
        </pc:spChg>
        <pc:spChg chg="mod">
          <ac:chgData name="Patrick Audriaz" userId="735f5ab58e17e7cb" providerId="LiveId" clId="{EA17C6CE-9F54-4E0B-A714-3C08A9B80612}" dt="2019-02-05T11:37:30.822" v="4145" actId="1076"/>
          <ac:spMkLst>
            <pc:docMk/>
            <pc:sldMk cId="3993848684" sldId="2836"/>
            <ac:spMk id="69" creationId="{75AF05CA-8893-EF47-8191-AAA95D071E92}"/>
          </ac:spMkLst>
        </pc:spChg>
        <pc:spChg chg="mod">
          <ac:chgData name="Patrick Audriaz" userId="735f5ab58e17e7cb" providerId="LiveId" clId="{EA17C6CE-9F54-4E0B-A714-3C08A9B80612}" dt="2019-02-05T11:37:30.822" v="4145" actId="1076"/>
          <ac:spMkLst>
            <pc:docMk/>
            <pc:sldMk cId="3993848684" sldId="2836"/>
            <ac:spMk id="70" creationId="{782F8DE3-7CA9-3841-895F-14E703797202}"/>
          </ac:spMkLst>
        </pc:spChg>
        <pc:spChg chg="mod">
          <ac:chgData name="Patrick Audriaz" userId="735f5ab58e17e7cb" providerId="LiveId" clId="{EA17C6CE-9F54-4E0B-A714-3C08A9B80612}" dt="2019-02-05T11:50:23.122" v="4325" actId="1037"/>
          <ac:spMkLst>
            <pc:docMk/>
            <pc:sldMk cId="3993848684" sldId="2836"/>
            <ac:spMk id="71" creationId="{59ACFEE9-B023-774F-996D-159AAC74DC84}"/>
          </ac:spMkLst>
        </pc:spChg>
        <pc:spChg chg="mod">
          <ac:chgData name="Patrick Audriaz" userId="735f5ab58e17e7cb" providerId="LiveId" clId="{EA17C6CE-9F54-4E0B-A714-3C08A9B80612}" dt="2019-02-05T11:50:23.122" v="4325" actId="1037"/>
          <ac:spMkLst>
            <pc:docMk/>
            <pc:sldMk cId="3993848684" sldId="2836"/>
            <ac:spMk id="72" creationId="{959A05DA-38C9-C645-8D65-8537120A0328}"/>
          </ac:spMkLst>
        </pc:spChg>
        <pc:spChg chg="del">
          <ac:chgData name="Patrick Audriaz" userId="735f5ab58e17e7cb" providerId="LiveId" clId="{EA17C6CE-9F54-4E0B-A714-3C08A9B80612}" dt="2019-02-05T11:44:40.667" v="4182" actId="478"/>
          <ac:spMkLst>
            <pc:docMk/>
            <pc:sldMk cId="3993848684" sldId="2836"/>
            <ac:spMk id="73" creationId="{58D6C8F3-3ADE-4445-A819-63F77611C4E6}"/>
          </ac:spMkLst>
        </pc:spChg>
        <pc:spChg chg="del mod">
          <ac:chgData name="Patrick Audriaz" userId="735f5ab58e17e7cb" providerId="LiveId" clId="{EA17C6CE-9F54-4E0B-A714-3C08A9B80612}" dt="2019-02-05T11:44:42.268" v="4183" actId="478"/>
          <ac:spMkLst>
            <pc:docMk/>
            <pc:sldMk cId="3993848684" sldId="2836"/>
            <ac:spMk id="74" creationId="{031BFD91-AFE7-A14A-BB7B-E1A49425A583}"/>
          </ac:spMkLst>
        </pc:spChg>
        <pc:spChg chg="del">
          <ac:chgData name="Patrick Audriaz" userId="735f5ab58e17e7cb" providerId="LiveId" clId="{EA17C6CE-9F54-4E0B-A714-3C08A9B80612}" dt="2019-02-05T11:44:40.667" v="4182" actId="478"/>
          <ac:spMkLst>
            <pc:docMk/>
            <pc:sldMk cId="3993848684" sldId="2836"/>
            <ac:spMk id="75" creationId="{1F9BC553-85CE-264F-9F9D-E37AD28A1924}"/>
          </ac:spMkLst>
        </pc:spChg>
        <pc:spChg chg="del mod">
          <ac:chgData name="Patrick Audriaz" userId="735f5ab58e17e7cb" providerId="LiveId" clId="{EA17C6CE-9F54-4E0B-A714-3C08A9B80612}" dt="2019-02-05T11:44:42.268" v="4183" actId="478"/>
          <ac:spMkLst>
            <pc:docMk/>
            <pc:sldMk cId="3993848684" sldId="2836"/>
            <ac:spMk id="76" creationId="{7CA06312-C811-7B41-865D-257CBE6F1D42}"/>
          </ac:spMkLst>
        </pc:spChg>
        <pc:spChg chg="mod">
          <ac:chgData name="Patrick Audriaz" userId="735f5ab58e17e7cb" providerId="LiveId" clId="{EA17C6CE-9F54-4E0B-A714-3C08A9B80612}" dt="2019-02-05T11:37:30.822" v="4145" actId="1076"/>
          <ac:spMkLst>
            <pc:docMk/>
            <pc:sldMk cId="3993848684" sldId="2836"/>
            <ac:spMk id="77" creationId="{5F94E16B-CAE1-094E-9747-8EDEC2A140A7}"/>
          </ac:spMkLst>
        </pc:spChg>
        <pc:spChg chg="mod">
          <ac:chgData name="Patrick Audriaz" userId="735f5ab58e17e7cb" providerId="LiveId" clId="{EA17C6CE-9F54-4E0B-A714-3C08A9B80612}" dt="2019-02-05T11:37:30.822" v="4145" actId="1076"/>
          <ac:spMkLst>
            <pc:docMk/>
            <pc:sldMk cId="3993848684" sldId="2836"/>
            <ac:spMk id="78" creationId="{1EA85DBA-89B5-7645-B0A8-C69011984775}"/>
          </ac:spMkLst>
        </pc:spChg>
        <pc:grpChg chg="add mod">
          <ac:chgData name="Patrick Audriaz" userId="735f5ab58e17e7cb" providerId="LiveId" clId="{EA17C6CE-9F54-4E0B-A714-3C08A9B80612}" dt="2019-02-05T12:34:30.397" v="4988" actId="1076"/>
          <ac:grpSpMkLst>
            <pc:docMk/>
            <pc:sldMk cId="3993848684" sldId="2836"/>
            <ac:grpSpMk id="2" creationId="{E456A1ED-05FD-47A1-9DA1-0DE6A0721212}"/>
          </ac:grpSpMkLst>
        </pc:grpChg>
        <pc:grpChg chg="del">
          <ac:chgData name="Patrick Audriaz" userId="735f5ab58e17e7cb" providerId="LiveId" clId="{EA17C6CE-9F54-4E0B-A714-3C08A9B80612}" dt="2019-02-05T11:28:37.814" v="3960" actId="478"/>
          <ac:grpSpMkLst>
            <pc:docMk/>
            <pc:sldMk cId="3993848684" sldId="2836"/>
            <ac:grpSpMk id="3" creationId="{A36ADF32-6074-3F44-9DAD-DFA615BD2E82}"/>
          </ac:grpSpMkLst>
        </pc:grpChg>
        <pc:grpChg chg="mod">
          <ac:chgData name="Patrick Audriaz" userId="735f5ab58e17e7cb" providerId="LiveId" clId="{EA17C6CE-9F54-4E0B-A714-3C08A9B80612}" dt="2019-02-05T12:33:59.147" v="4982" actId="164"/>
          <ac:grpSpMkLst>
            <pc:docMk/>
            <pc:sldMk cId="3993848684" sldId="2836"/>
            <ac:grpSpMk id="18" creationId="{20D6EE2D-EB8D-4B55-8F4A-009CBEB5B3C7}"/>
          </ac:grpSpMkLst>
        </pc:grpChg>
        <pc:grpChg chg="mod">
          <ac:chgData name="Patrick Audriaz" userId="735f5ab58e17e7cb" providerId="LiveId" clId="{EA17C6CE-9F54-4E0B-A714-3C08A9B80612}" dt="2019-02-05T12:33:59.147" v="4982" actId="164"/>
          <ac:grpSpMkLst>
            <pc:docMk/>
            <pc:sldMk cId="3993848684" sldId="2836"/>
            <ac:grpSpMk id="19" creationId="{D64962C1-9E45-4CA9-B2A1-5482D8A8BB48}"/>
          </ac:grpSpMkLst>
        </pc:grpChg>
        <pc:grpChg chg="del mod ord">
          <ac:chgData name="Patrick Audriaz" userId="735f5ab58e17e7cb" providerId="LiveId" clId="{EA17C6CE-9F54-4E0B-A714-3C08A9B80612}" dt="2019-02-05T12:15:02.114" v="4839" actId="478"/>
          <ac:grpSpMkLst>
            <pc:docMk/>
            <pc:sldMk cId="3993848684" sldId="2836"/>
            <ac:grpSpMk id="20" creationId="{D183E79E-CF0A-4276-8C4F-2D58F5034E05}"/>
          </ac:grpSpMkLst>
        </pc:grpChg>
        <pc:grpChg chg="del mod">
          <ac:chgData name="Patrick Audriaz" userId="735f5ab58e17e7cb" providerId="LiveId" clId="{EA17C6CE-9F54-4E0B-A714-3C08A9B80612}" dt="2019-02-05T12:14:59.214" v="4838" actId="478"/>
          <ac:grpSpMkLst>
            <pc:docMk/>
            <pc:sldMk cId="3993848684" sldId="2836"/>
            <ac:grpSpMk id="21" creationId="{914DE0FF-05AB-4261-A858-2AE6C7D4DCEB}"/>
          </ac:grpSpMkLst>
        </pc:grpChg>
        <pc:grpChg chg="del mod">
          <ac:chgData name="Patrick Audriaz" userId="735f5ab58e17e7cb" providerId="LiveId" clId="{EA17C6CE-9F54-4E0B-A714-3C08A9B80612}" dt="2019-02-05T12:12:03.926" v="4800" actId="165"/>
          <ac:grpSpMkLst>
            <pc:docMk/>
            <pc:sldMk cId="3993848684" sldId="2836"/>
            <ac:grpSpMk id="22" creationId="{6334E1A8-9118-4E11-BBDD-7D0F0F707154}"/>
          </ac:grpSpMkLst>
        </pc:grpChg>
        <pc:picChg chg="add mod ord topLvl">
          <ac:chgData name="Patrick Audriaz" userId="735f5ab58e17e7cb" providerId="LiveId" clId="{EA17C6CE-9F54-4E0B-A714-3C08A9B80612}" dt="2019-02-05T12:33:59.147" v="4982" actId="164"/>
          <ac:picMkLst>
            <pc:docMk/>
            <pc:sldMk cId="3993848684" sldId="2836"/>
            <ac:picMk id="3" creationId="{DF5F815D-41A0-486B-9D9B-40B2C5947496}"/>
          </ac:picMkLst>
        </pc:picChg>
        <pc:picChg chg="add del">
          <ac:chgData name="Patrick Audriaz" userId="735f5ab58e17e7cb" providerId="LiveId" clId="{EA17C6CE-9F54-4E0B-A714-3C08A9B80612}" dt="2019-02-05T11:31:25.792" v="3968" actId="478"/>
          <ac:picMkLst>
            <pc:docMk/>
            <pc:sldMk cId="3993848684" sldId="2836"/>
            <ac:picMk id="4" creationId="{9E082F12-A759-4737-81AC-E1430E815AED}"/>
          </ac:picMkLst>
        </pc:picChg>
        <pc:picChg chg="add del mod ord modCrop">
          <ac:chgData name="Patrick Audriaz" userId="735f5ab58e17e7cb" providerId="LiveId" clId="{EA17C6CE-9F54-4E0B-A714-3C08A9B80612}" dt="2019-02-05T11:38:00.434" v="4157" actId="478"/>
          <ac:picMkLst>
            <pc:docMk/>
            <pc:sldMk cId="3993848684" sldId="2836"/>
            <ac:picMk id="6" creationId="{41154AC7-A4E4-4D30-9A64-74A7AE8BEEFA}"/>
          </ac:picMkLst>
        </pc:picChg>
        <pc:picChg chg="add mod ord modCrop">
          <ac:chgData name="Patrick Audriaz" userId="735f5ab58e17e7cb" providerId="LiveId" clId="{EA17C6CE-9F54-4E0B-A714-3C08A9B80612}" dt="2019-02-05T11:48:26.110" v="4268" actId="732"/>
          <ac:picMkLst>
            <pc:docMk/>
            <pc:sldMk cId="3993848684" sldId="2836"/>
            <ac:picMk id="6" creationId="{6A36E693-3658-4CBF-8E2E-C03724F11DC4}"/>
          </ac:picMkLst>
        </pc:picChg>
        <pc:picChg chg="add mod">
          <ac:chgData name="Patrick Audriaz" userId="735f5ab58e17e7cb" providerId="LiveId" clId="{EA17C6CE-9F54-4E0B-A714-3C08A9B80612}" dt="2019-02-05T11:50:23.122" v="4325" actId="1037"/>
          <ac:picMkLst>
            <pc:docMk/>
            <pc:sldMk cId="3993848684" sldId="2836"/>
            <ac:picMk id="8" creationId="{77BC478A-1917-4F60-BCAE-0F6FD28C54E7}"/>
          </ac:picMkLst>
        </pc:picChg>
        <pc:picChg chg="add mod ord topLvl">
          <ac:chgData name="Patrick Audriaz" userId="735f5ab58e17e7cb" providerId="LiveId" clId="{EA17C6CE-9F54-4E0B-A714-3C08A9B80612}" dt="2019-02-05T12:33:59.147" v="4982" actId="164"/>
          <ac:picMkLst>
            <pc:docMk/>
            <pc:sldMk cId="3993848684" sldId="2836"/>
            <ac:picMk id="10" creationId="{F06E0C9A-A8AF-4257-8B80-8EDC08DA4B0B}"/>
          </ac:picMkLst>
        </pc:picChg>
        <pc:picChg chg="add mod topLvl">
          <ac:chgData name="Patrick Audriaz" userId="735f5ab58e17e7cb" providerId="LiveId" clId="{EA17C6CE-9F54-4E0B-A714-3C08A9B80612}" dt="2019-02-05T12:10:20.888" v="4773" actId="165"/>
          <ac:picMkLst>
            <pc:docMk/>
            <pc:sldMk cId="3993848684" sldId="2836"/>
            <ac:picMk id="12" creationId="{20C8DE17-1D34-4096-AE7B-CEDA061CB8FF}"/>
          </ac:picMkLst>
        </pc:picChg>
        <pc:picChg chg="add mod">
          <ac:chgData name="Patrick Audriaz" userId="735f5ab58e17e7cb" providerId="LiveId" clId="{EA17C6CE-9F54-4E0B-A714-3C08A9B80612}" dt="2019-02-05T11:54:05.555" v="4521" actId="1076"/>
          <ac:picMkLst>
            <pc:docMk/>
            <pc:sldMk cId="3993848684" sldId="2836"/>
            <ac:picMk id="14" creationId="{F69FB8F6-814B-4D4F-ADB3-E9FD38872B1B}"/>
          </ac:picMkLst>
        </pc:picChg>
        <pc:picChg chg="add del mod">
          <ac:chgData name="Patrick Audriaz" userId="735f5ab58e17e7cb" providerId="LiveId" clId="{EA17C6CE-9F54-4E0B-A714-3C08A9B80612}" dt="2019-02-05T12:33:59.147" v="4982" actId="164"/>
          <ac:picMkLst>
            <pc:docMk/>
            <pc:sldMk cId="3993848684" sldId="2836"/>
            <ac:picMk id="17" creationId="{B7041AF8-C31F-4FCD-B342-2671B51F3E60}"/>
          </ac:picMkLst>
        </pc:picChg>
        <pc:picChg chg="add mod">
          <ac:chgData name="Patrick Audriaz" userId="735f5ab58e17e7cb" providerId="LiveId" clId="{EA17C6CE-9F54-4E0B-A714-3C08A9B80612}" dt="2019-02-05T12:33:59.147" v="4982" actId="164"/>
          <ac:picMkLst>
            <pc:docMk/>
            <pc:sldMk cId="3993848684" sldId="2836"/>
            <ac:picMk id="24" creationId="{DC8653C3-7D90-4A02-BA9A-45B4A1235B8A}"/>
          </ac:picMkLst>
        </pc:picChg>
        <pc:picChg chg="add del mod">
          <ac:chgData name="Patrick Audriaz" userId="735f5ab58e17e7cb" providerId="LiveId" clId="{EA17C6CE-9F54-4E0B-A714-3C08A9B80612}" dt="2019-02-05T11:28:52.732" v="3966" actId="478"/>
          <ac:picMkLst>
            <pc:docMk/>
            <pc:sldMk cId="3993848684" sldId="2836"/>
            <ac:picMk id="26" creationId="{57F5DA34-8EA3-40AD-BE7E-99FF919B9FDE}"/>
          </ac:picMkLst>
        </pc:picChg>
        <pc:picChg chg="add mod">
          <ac:chgData name="Patrick Audriaz" userId="735f5ab58e17e7cb" providerId="LiveId" clId="{EA17C6CE-9F54-4E0B-A714-3C08A9B80612}" dt="2019-02-05T11:44:22.324" v="4173" actId="571"/>
          <ac:picMkLst>
            <pc:docMk/>
            <pc:sldMk cId="3993848684" sldId="2836"/>
            <ac:picMk id="27" creationId="{6EB7FBB3-E940-4289-B5CD-ADD77FB05C39}"/>
          </ac:picMkLst>
        </pc:picChg>
        <pc:picChg chg="del mod modCrop">
          <ac:chgData name="Patrick Audriaz" userId="735f5ab58e17e7cb" providerId="LiveId" clId="{EA17C6CE-9F54-4E0B-A714-3C08A9B80612}" dt="2019-02-05T11:27:26.368" v="3946" actId="478"/>
          <ac:picMkLst>
            <pc:docMk/>
            <pc:sldMk cId="3993848684" sldId="2836"/>
            <ac:picMk id="28" creationId="{4A5FD234-A491-47E3-AB2A-A99E309A58AE}"/>
          </ac:picMkLst>
        </pc:picChg>
        <pc:picChg chg="add mod">
          <ac:chgData name="Patrick Audriaz" userId="735f5ab58e17e7cb" providerId="LiveId" clId="{EA17C6CE-9F54-4E0B-A714-3C08A9B80612}" dt="2019-02-05T11:44:27.686" v="4177" actId="571"/>
          <ac:picMkLst>
            <pc:docMk/>
            <pc:sldMk cId="3993848684" sldId="2836"/>
            <ac:picMk id="29" creationId="{E46D74C4-20A3-47BD-AC3B-C9EDC97A3697}"/>
          </ac:picMkLst>
        </pc:picChg>
        <pc:picChg chg="add del mod">
          <ac:chgData name="Patrick Audriaz" userId="735f5ab58e17e7cb" providerId="LiveId" clId="{EA17C6CE-9F54-4E0B-A714-3C08A9B80612}" dt="2019-02-05T11:55:02.046" v="4560" actId="478"/>
          <ac:picMkLst>
            <pc:docMk/>
            <pc:sldMk cId="3993848684" sldId="2836"/>
            <ac:picMk id="3076" creationId="{0B6C52FC-A841-4EA7-9266-0643AD39EFA1}"/>
          </ac:picMkLst>
        </pc:picChg>
      </pc:sldChg>
      <pc:sldChg chg="addSp delSp modSp del">
        <pc:chgData name="Patrick Audriaz" userId="735f5ab58e17e7cb" providerId="LiveId" clId="{EA17C6CE-9F54-4E0B-A714-3C08A9B80612}" dt="2019-02-04T17:19:08.696" v="1531" actId="2696"/>
        <pc:sldMkLst>
          <pc:docMk/>
          <pc:sldMk cId="3431695194" sldId="2848"/>
        </pc:sldMkLst>
        <pc:spChg chg="add del mod">
          <ac:chgData name="Patrick Audriaz" userId="735f5ab58e17e7cb" providerId="LiveId" clId="{EA17C6CE-9F54-4E0B-A714-3C08A9B80612}" dt="2019-02-04T16:52:09.385" v="1375" actId="931"/>
          <ac:spMkLst>
            <pc:docMk/>
            <pc:sldMk cId="3431695194" sldId="2848"/>
            <ac:spMk id="2" creationId="{816CD0ED-1BB8-B345-ACA4-13BB003EA192}"/>
          </ac:spMkLst>
        </pc:spChg>
        <pc:spChg chg="mod">
          <ac:chgData name="Patrick Audriaz" userId="735f5ab58e17e7cb" providerId="LiveId" clId="{EA17C6CE-9F54-4E0B-A714-3C08A9B80612}" dt="2019-02-04T16:50:50.722" v="1359" actId="1076"/>
          <ac:spMkLst>
            <pc:docMk/>
            <pc:sldMk cId="3431695194" sldId="2848"/>
            <ac:spMk id="33" creationId="{E516D2C1-99B3-D04A-97C3-1F56EC7D855D}"/>
          </ac:spMkLst>
        </pc:spChg>
        <pc:picChg chg="add del mod">
          <ac:chgData name="Patrick Audriaz" userId="735f5ab58e17e7cb" providerId="LiveId" clId="{EA17C6CE-9F54-4E0B-A714-3C08A9B80612}" dt="2019-02-04T16:52:09.385" v="1375" actId="931"/>
          <ac:picMkLst>
            <pc:docMk/>
            <pc:sldMk cId="3431695194" sldId="2848"/>
            <ac:picMk id="5" creationId="{FA7583EC-7E48-41FC-9457-D6C1DB2F9D74}"/>
          </ac:picMkLst>
        </pc:picChg>
        <pc:picChg chg="add del ord">
          <ac:chgData name="Patrick Audriaz" userId="735f5ab58e17e7cb" providerId="LiveId" clId="{EA17C6CE-9F54-4E0B-A714-3C08A9B80612}" dt="2019-02-04T16:51:19.310" v="1371"/>
          <ac:picMkLst>
            <pc:docMk/>
            <pc:sldMk cId="3431695194" sldId="2848"/>
            <ac:picMk id="36" creationId="{B1FEB4F0-B114-471F-A535-D37BCC56BA88}"/>
          </ac:picMkLst>
        </pc:picChg>
      </pc:sldChg>
      <pc:sldChg chg="modSp modTransition">
        <pc:chgData name="Patrick Audriaz" userId="735f5ab58e17e7cb" providerId="LiveId" clId="{EA17C6CE-9F54-4E0B-A714-3C08A9B80612}" dt="2019-02-05T12:19:07.616" v="4943"/>
        <pc:sldMkLst>
          <pc:docMk/>
          <pc:sldMk cId="3747313097" sldId="2849"/>
        </pc:sldMkLst>
        <pc:spChg chg="mod">
          <ac:chgData name="Patrick Audriaz" userId="735f5ab58e17e7cb" providerId="LiveId" clId="{EA17C6CE-9F54-4E0B-A714-3C08A9B80612}" dt="2019-02-04T17:12:33.067" v="1504" actId="1076"/>
          <ac:spMkLst>
            <pc:docMk/>
            <pc:sldMk cId="3747313097" sldId="2849"/>
            <ac:spMk id="22" creationId="{31DF2D77-936D-4AAA-BEA5-B7C811C669B7}"/>
          </ac:spMkLst>
        </pc:spChg>
        <pc:spChg chg="mod">
          <ac:chgData name="Patrick Audriaz" userId="735f5ab58e17e7cb" providerId="LiveId" clId="{EA17C6CE-9F54-4E0B-A714-3C08A9B80612}" dt="2019-02-04T17:12:35.807" v="1505" actId="1076"/>
          <ac:spMkLst>
            <pc:docMk/>
            <pc:sldMk cId="3747313097" sldId="2849"/>
            <ac:spMk id="29" creationId="{9B92F211-E309-4658-80A3-3F1409827F48}"/>
          </ac:spMkLst>
        </pc:spChg>
        <pc:spChg chg="mod">
          <ac:chgData name="Patrick Audriaz" userId="735f5ab58e17e7cb" providerId="LiveId" clId="{EA17C6CE-9F54-4E0B-A714-3C08A9B80612}" dt="2019-02-04T17:12:37.867" v="1506" actId="1076"/>
          <ac:spMkLst>
            <pc:docMk/>
            <pc:sldMk cId="3747313097" sldId="2849"/>
            <ac:spMk id="36" creationId="{6A50EF6C-B395-4199-9913-FC1B5579DFEA}"/>
          </ac:spMkLst>
        </pc:spChg>
        <pc:spChg chg="mod">
          <ac:chgData name="Patrick Audriaz" userId="735f5ab58e17e7cb" providerId="LiveId" clId="{EA17C6CE-9F54-4E0B-A714-3C08A9B80612}" dt="2019-02-04T17:12:43.257" v="1507" actId="1076"/>
          <ac:spMkLst>
            <pc:docMk/>
            <pc:sldMk cId="3747313097" sldId="2849"/>
            <ac:spMk id="38" creationId="{0EE89DC4-D71B-4D04-8859-B82989D2110D}"/>
          </ac:spMkLst>
        </pc:spChg>
        <pc:picChg chg="mod">
          <ac:chgData name="Patrick Audriaz" userId="735f5ab58e17e7cb" providerId="LiveId" clId="{EA17C6CE-9F54-4E0B-A714-3C08A9B80612}" dt="2019-02-04T17:12:33.067" v="1504" actId="1076"/>
          <ac:picMkLst>
            <pc:docMk/>
            <pc:sldMk cId="3747313097" sldId="2849"/>
            <ac:picMk id="9" creationId="{482048D6-E557-41EC-8736-380EE7C56E80}"/>
          </ac:picMkLst>
        </pc:picChg>
        <pc:picChg chg="mod">
          <ac:chgData name="Patrick Audriaz" userId="735f5ab58e17e7cb" providerId="LiveId" clId="{EA17C6CE-9F54-4E0B-A714-3C08A9B80612}" dt="2019-02-04T17:12:35.807" v="1505" actId="1076"/>
          <ac:picMkLst>
            <pc:docMk/>
            <pc:sldMk cId="3747313097" sldId="2849"/>
            <ac:picMk id="12" creationId="{5940E4E7-63BF-4BB1-992D-73E1115E8619}"/>
          </ac:picMkLst>
        </pc:picChg>
        <pc:picChg chg="mod">
          <ac:chgData name="Patrick Audriaz" userId="735f5ab58e17e7cb" providerId="LiveId" clId="{EA17C6CE-9F54-4E0B-A714-3C08A9B80612}" dt="2019-02-04T17:12:43.257" v="1507" actId="1076"/>
          <ac:picMkLst>
            <pc:docMk/>
            <pc:sldMk cId="3747313097" sldId="2849"/>
            <ac:picMk id="14" creationId="{6B981624-3978-4889-B82D-0DAC525A06C7}"/>
          </ac:picMkLst>
        </pc:picChg>
        <pc:picChg chg="mod">
          <ac:chgData name="Patrick Audriaz" userId="735f5ab58e17e7cb" providerId="LiveId" clId="{EA17C6CE-9F54-4E0B-A714-3C08A9B80612}" dt="2019-02-04T17:12:37.867" v="1506" actId="1076"/>
          <ac:picMkLst>
            <pc:docMk/>
            <pc:sldMk cId="3747313097" sldId="2849"/>
            <ac:picMk id="16" creationId="{940ABB3F-053C-48B6-A1F0-B8E583A4B7B9}"/>
          </ac:picMkLst>
        </pc:picChg>
      </pc:sldChg>
      <pc:sldChg chg="addSp modSp modTransition">
        <pc:chgData name="Patrick Audriaz" userId="735f5ab58e17e7cb" providerId="LiveId" clId="{EA17C6CE-9F54-4E0B-A714-3C08A9B80612}" dt="2019-02-05T10:37:34.564" v="3241"/>
        <pc:sldMkLst>
          <pc:docMk/>
          <pc:sldMk cId="1579202559" sldId="2850"/>
        </pc:sldMkLst>
        <pc:spChg chg="add mod">
          <ac:chgData name="Patrick Audriaz" userId="735f5ab58e17e7cb" providerId="LiveId" clId="{EA17C6CE-9F54-4E0B-A714-3C08A9B80612}" dt="2019-02-05T09:58:41.988" v="2723" actId="20577"/>
          <ac:spMkLst>
            <pc:docMk/>
            <pc:sldMk cId="1579202559" sldId="2850"/>
            <ac:spMk id="4" creationId="{1F20F4F3-FFBB-4C41-9970-DDDF9BC53907}"/>
          </ac:spMkLst>
        </pc:spChg>
        <pc:spChg chg="add mod">
          <ac:chgData name="Patrick Audriaz" userId="735f5ab58e17e7cb" providerId="LiveId" clId="{EA17C6CE-9F54-4E0B-A714-3C08A9B80612}" dt="2019-02-05T09:47:27.608" v="2565" actId="14100"/>
          <ac:spMkLst>
            <pc:docMk/>
            <pc:sldMk cId="1579202559" sldId="2850"/>
            <ac:spMk id="7" creationId="{4339A6C8-F596-485E-A130-C9FFCC8A9B71}"/>
          </ac:spMkLst>
        </pc:spChg>
        <pc:spChg chg="add mod">
          <ac:chgData name="Patrick Audriaz" userId="735f5ab58e17e7cb" providerId="LiveId" clId="{EA17C6CE-9F54-4E0B-A714-3C08A9B80612}" dt="2019-02-05T09:49:07.628" v="2655" actId="571"/>
          <ac:spMkLst>
            <pc:docMk/>
            <pc:sldMk cId="1579202559" sldId="2850"/>
            <ac:spMk id="8" creationId="{D775DAE5-ECE1-441A-9E6D-DDE9F79EB597}"/>
          </ac:spMkLst>
        </pc:spChg>
        <pc:spChg chg="add mod">
          <ac:chgData name="Patrick Audriaz" userId="735f5ab58e17e7cb" providerId="LiveId" clId="{EA17C6CE-9F54-4E0B-A714-3C08A9B80612}" dt="2019-02-05T09:49:09.439" v="2656" actId="571"/>
          <ac:spMkLst>
            <pc:docMk/>
            <pc:sldMk cId="1579202559" sldId="2850"/>
            <ac:spMk id="9" creationId="{93158EB0-9EDA-4AF9-BDFD-80FDE850771E}"/>
          </ac:spMkLst>
        </pc:spChg>
        <pc:spChg chg="add mod">
          <ac:chgData name="Patrick Audriaz" userId="735f5ab58e17e7cb" providerId="LiveId" clId="{EA17C6CE-9F54-4E0B-A714-3C08A9B80612}" dt="2019-02-05T09:49:16.082" v="2659" actId="1035"/>
          <ac:spMkLst>
            <pc:docMk/>
            <pc:sldMk cId="1579202559" sldId="2850"/>
            <ac:spMk id="10" creationId="{A1A100BA-16D6-4063-AA45-43C74AB5C80A}"/>
          </ac:spMkLst>
        </pc:spChg>
      </pc:sldChg>
      <pc:sldChg chg="addSp modSp add del modTransition">
        <pc:chgData name="Patrick Audriaz" userId="735f5ab58e17e7cb" providerId="LiveId" clId="{EA17C6CE-9F54-4E0B-A714-3C08A9B80612}" dt="2019-02-05T12:15:08.030" v="4840" actId="2696"/>
        <pc:sldMkLst>
          <pc:docMk/>
          <pc:sldMk cId="1816843495" sldId="2851"/>
        </pc:sldMkLst>
        <pc:spChg chg="add mod">
          <ac:chgData name="Patrick Audriaz" userId="735f5ab58e17e7cb" providerId="LiveId" clId="{EA17C6CE-9F54-4E0B-A714-3C08A9B80612}" dt="2019-02-05T10:00:34.754" v="2897" actId="20577"/>
          <ac:spMkLst>
            <pc:docMk/>
            <pc:sldMk cId="1816843495" sldId="2851"/>
            <ac:spMk id="4" creationId="{B89D84EC-2E68-4692-9786-EA708D7F1B98}"/>
          </ac:spMkLst>
        </pc:spChg>
      </pc:sldChg>
      <pc:sldChg chg="addSp delSp modSp modTransition addAnim delAnim modAnim">
        <pc:chgData name="Patrick Audriaz" userId="735f5ab58e17e7cb" providerId="LiveId" clId="{EA17C6CE-9F54-4E0B-A714-3C08A9B80612}" dt="2019-02-05T14:02:44.314" v="6071"/>
        <pc:sldMkLst>
          <pc:docMk/>
          <pc:sldMk cId="3520244057" sldId="2854"/>
        </pc:sldMkLst>
        <pc:spChg chg="add del">
          <ac:chgData name="Patrick Audriaz" userId="735f5ab58e17e7cb" providerId="LiveId" clId="{EA17C6CE-9F54-4E0B-A714-3C08A9B80612}" dt="2019-02-05T10:14:49.334" v="2970"/>
          <ac:spMkLst>
            <pc:docMk/>
            <pc:sldMk cId="3520244057" sldId="2854"/>
            <ac:spMk id="2" creationId="{6049A2B0-1C91-4DEE-8A23-2A693390176A}"/>
          </ac:spMkLst>
        </pc:spChg>
        <pc:spChg chg="del">
          <ac:chgData name="Patrick Audriaz" userId="735f5ab58e17e7cb" providerId="LiveId" clId="{EA17C6CE-9F54-4E0B-A714-3C08A9B80612}" dt="2019-02-05T10:15:58.199" v="2997" actId="478"/>
          <ac:spMkLst>
            <pc:docMk/>
            <pc:sldMk cId="3520244057" sldId="2854"/>
            <ac:spMk id="4" creationId="{AED84DC4-26F2-4126-B213-6E14742F8DE5}"/>
          </ac:spMkLst>
        </pc:spChg>
        <pc:spChg chg="add mod">
          <ac:chgData name="Patrick Audriaz" userId="735f5ab58e17e7cb" providerId="LiveId" clId="{EA17C6CE-9F54-4E0B-A714-3C08A9B80612}" dt="2019-02-05T10:36:13.646" v="3156" actId="1076"/>
          <ac:spMkLst>
            <pc:docMk/>
            <pc:sldMk cId="3520244057" sldId="2854"/>
            <ac:spMk id="10" creationId="{B8598257-DB98-4B57-907D-93EDEE57A0A0}"/>
          </ac:spMkLst>
        </pc:spChg>
        <pc:picChg chg="add del mod">
          <ac:chgData name="Patrick Audriaz" userId="735f5ab58e17e7cb" providerId="LiveId" clId="{EA17C6CE-9F54-4E0B-A714-3C08A9B80612}" dt="2019-02-05T14:02:44.312" v="6065"/>
          <ac:picMkLst>
            <pc:docMk/>
            <pc:sldMk cId="3520244057" sldId="2854"/>
            <ac:picMk id="3" creationId="{8A616513-D83F-4F60-8F08-6D3A2F279C2E}"/>
          </ac:picMkLst>
        </pc:picChg>
        <pc:picChg chg="del mod">
          <ac:chgData name="Patrick Audriaz" userId="735f5ab58e17e7cb" providerId="LiveId" clId="{EA17C6CE-9F54-4E0B-A714-3C08A9B80612}" dt="2019-02-05T10:13:00.648" v="2939" actId="478"/>
          <ac:picMkLst>
            <pc:docMk/>
            <pc:sldMk cId="3520244057" sldId="2854"/>
            <ac:picMk id="6" creationId="{07C2A2CE-CA6D-473A-9BAA-E236E24F5831}"/>
          </ac:picMkLst>
        </pc:picChg>
        <pc:picChg chg="add mod">
          <ac:chgData name="Patrick Audriaz" userId="735f5ab58e17e7cb" providerId="LiveId" clId="{EA17C6CE-9F54-4E0B-A714-3C08A9B80612}" dt="2019-02-05T14:02:44.313" v="6069"/>
          <ac:picMkLst>
            <pc:docMk/>
            <pc:sldMk cId="3520244057" sldId="2854"/>
            <ac:picMk id="8" creationId="{3663EFF1-6495-4D0B-A36F-7BE31E15DBFD}"/>
          </ac:picMkLst>
        </pc:picChg>
        <pc:picChg chg="add mod">
          <ac:chgData name="Patrick Audriaz" userId="735f5ab58e17e7cb" providerId="LiveId" clId="{EA17C6CE-9F54-4E0B-A714-3C08A9B80612}" dt="2019-02-05T14:02:44.313" v="6067"/>
          <ac:picMkLst>
            <pc:docMk/>
            <pc:sldMk cId="3520244057" sldId="2854"/>
            <ac:picMk id="9" creationId="{070A1674-D012-41C5-AD6B-A6169D0C5BC9}"/>
          </ac:picMkLst>
        </pc:picChg>
        <pc:picChg chg="add mod">
          <ac:chgData name="Patrick Audriaz" userId="735f5ab58e17e7cb" providerId="LiveId" clId="{EA17C6CE-9F54-4E0B-A714-3C08A9B80612}" dt="2019-02-05T14:02:44.314" v="6071"/>
          <ac:picMkLst>
            <pc:docMk/>
            <pc:sldMk cId="3520244057" sldId="2854"/>
            <ac:picMk id="12" creationId="{ABD2E1D7-880E-448A-BF1A-788FBD634538}"/>
          </ac:picMkLst>
        </pc:picChg>
        <pc:picChg chg="add del mod ord modCrop">
          <ac:chgData name="Patrick Audriaz" userId="735f5ab58e17e7cb" providerId="LiveId" clId="{EA17C6CE-9F54-4E0B-A714-3C08A9B80612}" dt="2019-02-05T13:18:13.275" v="5579" actId="478"/>
          <ac:picMkLst>
            <pc:docMk/>
            <pc:sldMk cId="3520244057" sldId="2854"/>
            <ac:picMk id="2050" creationId="{6FE74A3E-AD0D-41BB-875D-CFEBA4F48A92}"/>
          </ac:picMkLst>
        </pc:picChg>
        <pc:picChg chg="add mod">
          <ac:chgData name="Patrick Audriaz" userId="735f5ab58e17e7cb" providerId="LiveId" clId="{EA17C6CE-9F54-4E0B-A714-3C08A9B80612}" dt="2019-02-05T10:42:44.049" v="3272" actId="1076"/>
          <ac:picMkLst>
            <pc:docMk/>
            <pc:sldMk cId="3520244057" sldId="2854"/>
            <ac:picMk id="2052" creationId="{D555F247-9754-43EA-9C48-C3F7E2EE4F40}"/>
          </ac:picMkLst>
        </pc:picChg>
        <pc:cxnChg chg="del">
          <ac:chgData name="Patrick Audriaz" userId="735f5ab58e17e7cb" providerId="LiveId" clId="{EA17C6CE-9F54-4E0B-A714-3C08A9B80612}" dt="2019-02-05T10:15:58.199" v="2997" actId="478"/>
          <ac:cxnSpMkLst>
            <pc:docMk/>
            <pc:sldMk cId="3520244057" sldId="2854"/>
            <ac:cxnSpMk id="5" creationId="{EFA69EEC-CC28-471E-AD0C-85892DBA19C7}"/>
          </ac:cxnSpMkLst>
        </pc:cxnChg>
        <pc:cxnChg chg="add mod">
          <ac:chgData name="Patrick Audriaz" userId="735f5ab58e17e7cb" providerId="LiveId" clId="{EA17C6CE-9F54-4E0B-A714-3C08A9B80612}" dt="2019-02-05T10:36:03.948" v="3153" actId="1076"/>
          <ac:cxnSpMkLst>
            <pc:docMk/>
            <pc:sldMk cId="3520244057" sldId="2854"/>
            <ac:cxnSpMk id="11" creationId="{E67C16D4-EDD7-4B9C-B12E-D8D4BC7E818A}"/>
          </ac:cxnSpMkLst>
        </pc:cxnChg>
      </pc:sldChg>
      <pc:sldChg chg="addSp delSp modSp modTransition">
        <pc:chgData name="Patrick Audriaz" userId="735f5ab58e17e7cb" providerId="LiveId" clId="{EA17C6CE-9F54-4E0B-A714-3C08A9B80612}" dt="2019-02-05T13:29:21.195" v="5846" actId="1076"/>
        <pc:sldMkLst>
          <pc:docMk/>
          <pc:sldMk cId="1785523789" sldId="2855"/>
        </pc:sldMkLst>
        <pc:spChg chg="add mod">
          <ac:chgData name="Patrick Audriaz" userId="735f5ab58e17e7cb" providerId="LiveId" clId="{EA17C6CE-9F54-4E0B-A714-3C08A9B80612}" dt="2019-02-05T13:29:21.195" v="5846" actId="1076"/>
          <ac:spMkLst>
            <pc:docMk/>
            <pc:sldMk cId="1785523789" sldId="2855"/>
            <ac:spMk id="2" creationId="{3ECFA31C-7CCC-4E05-B9CE-F919EC1808EE}"/>
          </ac:spMkLst>
        </pc:spChg>
        <pc:spChg chg="mod">
          <ac:chgData name="Patrick Audriaz" userId="735f5ab58e17e7cb" providerId="LiveId" clId="{EA17C6CE-9F54-4E0B-A714-3C08A9B80612}" dt="2019-02-05T12:59:50.897" v="5437" actId="20577"/>
          <ac:spMkLst>
            <pc:docMk/>
            <pc:sldMk cId="1785523789" sldId="2855"/>
            <ac:spMk id="5" creationId="{5A65DC92-08D0-4F35-8454-0FF0BE61B6B9}"/>
          </ac:spMkLst>
        </pc:spChg>
        <pc:spChg chg="add mod ord">
          <ac:chgData name="Patrick Audriaz" userId="735f5ab58e17e7cb" providerId="LiveId" clId="{EA17C6CE-9F54-4E0B-A714-3C08A9B80612}" dt="2019-02-05T12:56:38.584" v="5424" actId="1076"/>
          <ac:spMkLst>
            <pc:docMk/>
            <pc:sldMk cId="1785523789" sldId="2855"/>
            <ac:spMk id="12" creationId="{1B5BB25D-1C1C-4510-A4DD-4F0AE8DAA0FC}"/>
          </ac:spMkLst>
        </pc:spChg>
        <pc:spChg chg="add mod ord">
          <ac:chgData name="Patrick Audriaz" userId="735f5ab58e17e7cb" providerId="LiveId" clId="{EA17C6CE-9F54-4E0B-A714-3C08A9B80612}" dt="2019-02-05T12:55:21.568" v="5401" actId="167"/>
          <ac:spMkLst>
            <pc:docMk/>
            <pc:sldMk cId="1785523789" sldId="2855"/>
            <ac:spMk id="13" creationId="{74E481E4-FAA8-4D52-BAE2-F1878B40C7D9}"/>
          </ac:spMkLst>
        </pc:spChg>
        <pc:picChg chg="add del mod">
          <ac:chgData name="Patrick Audriaz" userId="735f5ab58e17e7cb" providerId="LiveId" clId="{EA17C6CE-9F54-4E0B-A714-3C08A9B80612}" dt="2019-02-05T12:39:10.304" v="5037" actId="478"/>
          <ac:picMkLst>
            <pc:docMk/>
            <pc:sldMk cId="1785523789" sldId="2855"/>
            <ac:picMk id="4" creationId="{1E255BC3-2280-49EE-94A6-3F2C63186E70}"/>
          </ac:picMkLst>
        </pc:picChg>
        <pc:picChg chg="add del mod">
          <ac:chgData name="Patrick Audriaz" userId="735f5ab58e17e7cb" providerId="LiveId" clId="{EA17C6CE-9F54-4E0B-A714-3C08A9B80612}" dt="2019-02-05T12:51:45.989" v="5324" actId="478"/>
          <ac:picMkLst>
            <pc:docMk/>
            <pc:sldMk cId="1785523789" sldId="2855"/>
            <ac:picMk id="7" creationId="{D95A51DD-7905-4BF1-A0F1-706A4FBE0C30}"/>
          </ac:picMkLst>
        </pc:picChg>
        <pc:picChg chg="add mod">
          <ac:chgData name="Patrick Audriaz" userId="735f5ab58e17e7cb" providerId="LiveId" clId="{EA17C6CE-9F54-4E0B-A714-3C08A9B80612}" dt="2019-02-05T12:56:33.657" v="5423" actId="14100"/>
          <ac:picMkLst>
            <pc:docMk/>
            <pc:sldMk cId="1785523789" sldId="2855"/>
            <ac:picMk id="9" creationId="{A17B4973-D35B-4F0B-AF94-A3A8F916B23A}"/>
          </ac:picMkLst>
        </pc:picChg>
        <pc:picChg chg="add mod">
          <ac:chgData name="Patrick Audriaz" userId="735f5ab58e17e7cb" providerId="LiveId" clId="{EA17C6CE-9F54-4E0B-A714-3C08A9B80612}" dt="2019-02-05T12:56:38.584" v="5424" actId="1076"/>
          <ac:picMkLst>
            <pc:docMk/>
            <pc:sldMk cId="1785523789" sldId="2855"/>
            <ac:picMk id="11" creationId="{AB5AA0B8-F4E6-4999-BC38-8983A68C02F7}"/>
          </ac:picMkLst>
        </pc:picChg>
        <pc:cxnChg chg="add del mod">
          <ac:chgData name="Patrick Audriaz" userId="735f5ab58e17e7cb" providerId="LiveId" clId="{EA17C6CE-9F54-4E0B-A714-3C08A9B80612}" dt="2019-02-05T12:52:44.960" v="5342" actId="1076"/>
          <ac:cxnSpMkLst>
            <pc:docMk/>
            <pc:sldMk cId="1785523789" sldId="2855"/>
            <ac:cxnSpMk id="6" creationId="{FDF84C35-62A8-47EF-B317-1DE285FFF31D}"/>
          </ac:cxnSpMkLst>
        </pc:cxnChg>
      </pc:sldChg>
      <pc:sldChg chg="addSp modSp modTransition">
        <pc:chgData name="Patrick Audriaz" userId="735f5ab58e17e7cb" providerId="LiveId" clId="{EA17C6CE-9F54-4E0B-A714-3C08A9B80612}" dt="2019-02-05T11:44:54.114" v="4185" actId="1076"/>
        <pc:sldMkLst>
          <pc:docMk/>
          <pc:sldMk cId="1727843566" sldId="2856"/>
        </pc:sldMkLst>
        <pc:spChg chg="mod">
          <ac:chgData name="Patrick Audriaz" userId="735f5ab58e17e7cb" providerId="LiveId" clId="{EA17C6CE-9F54-4E0B-A714-3C08A9B80612}" dt="2019-02-05T11:00:58.752" v="3419" actId="2711"/>
          <ac:spMkLst>
            <pc:docMk/>
            <pc:sldMk cId="1727843566" sldId="2856"/>
            <ac:spMk id="5" creationId="{5A65DC92-08D0-4F35-8454-0FF0BE61B6B9}"/>
          </ac:spMkLst>
        </pc:spChg>
        <pc:spChg chg="add mod">
          <ac:chgData name="Patrick Audriaz" userId="735f5ab58e17e7cb" providerId="LiveId" clId="{EA17C6CE-9F54-4E0B-A714-3C08A9B80612}" dt="2019-02-05T11:12:05.635" v="3828" actId="313"/>
          <ac:spMkLst>
            <pc:docMk/>
            <pc:sldMk cId="1727843566" sldId="2856"/>
            <ac:spMk id="7" creationId="{3C443D2B-5C5C-4DBD-A47A-2AD281A4EE7B}"/>
          </ac:spMkLst>
        </pc:spChg>
        <pc:spChg chg="add mod">
          <ac:chgData name="Patrick Audriaz" userId="735f5ab58e17e7cb" providerId="LiveId" clId="{EA17C6CE-9F54-4E0B-A714-3C08A9B80612}" dt="2019-02-05T11:01:58.366" v="3422" actId="208"/>
          <ac:spMkLst>
            <pc:docMk/>
            <pc:sldMk cId="1727843566" sldId="2856"/>
            <ac:spMk id="8" creationId="{1FE17BA0-6192-4683-93E7-0584D40BE384}"/>
          </ac:spMkLst>
        </pc:spChg>
        <pc:spChg chg="add mod">
          <ac:chgData name="Patrick Audriaz" userId="735f5ab58e17e7cb" providerId="LiveId" clId="{EA17C6CE-9F54-4E0B-A714-3C08A9B80612}" dt="2019-02-05T11:11:37.388" v="3820" actId="571"/>
          <ac:spMkLst>
            <pc:docMk/>
            <pc:sldMk cId="1727843566" sldId="2856"/>
            <ac:spMk id="9" creationId="{23F995E8-60FD-4E99-AC6F-053AC9334B37}"/>
          </ac:spMkLst>
        </pc:spChg>
        <pc:spChg chg="add mod">
          <ac:chgData name="Patrick Audriaz" userId="735f5ab58e17e7cb" providerId="LiveId" clId="{EA17C6CE-9F54-4E0B-A714-3C08A9B80612}" dt="2019-02-05T11:11:40.481" v="3821" actId="571"/>
          <ac:spMkLst>
            <pc:docMk/>
            <pc:sldMk cId="1727843566" sldId="2856"/>
            <ac:spMk id="10" creationId="{10A1BAEF-1AC5-4DA4-9904-4E2F6BAC251F}"/>
          </ac:spMkLst>
        </pc:spChg>
        <pc:spChg chg="add mod">
          <ac:chgData name="Patrick Audriaz" userId="735f5ab58e17e7cb" providerId="LiveId" clId="{EA17C6CE-9F54-4E0B-A714-3C08A9B80612}" dt="2019-02-05T11:11:47.107" v="3824" actId="14100"/>
          <ac:spMkLst>
            <pc:docMk/>
            <pc:sldMk cId="1727843566" sldId="2856"/>
            <ac:spMk id="11" creationId="{6212D252-8DD0-4D34-8C31-09400B7C3412}"/>
          </ac:spMkLst>
        </pc:spChg>
        <pc:spChg chg="add mod">
          <ac:chgData name="Patrick Audriaz" userId="735f5ab58e17e7cb" providerId="LiveId" clId="{EA17C6CE-9F54-4E0B-A714-3C08A9B80612}" dt="2019-02-05T11:11:53.689" v="3825" actId="571"/>
          <ac:spMkLst>
            <pc:docMk/>
            <pc:sldMk cId="1727843566" sldId="2856"/>
            <ac:spMk id="12" creationId="{545AE0F3-BBC1-4C63-946B-6CAB3A6DF2CC}"/>
          </ac:spMkLst>
        </pc:spChg>
        <pc:spChg chg="add mod">
          <ac:chgData name="Patrick Audriaz" userId="735f5ab58e17e7cb" providerId="LiveId" clId="{EA17C6CE-9F54-4E0B-A714-3C08A9B80612}" dt="2019-02-05T11:11:56.130" v="3826" actId="571"/>
          <ac:spMkLst>
            <pc:docMk/>
            <pc:sldMk cId="1727843566" sldId="2856"/>
            <ac:spMk id="13" creationId="{B37BE295-9B7F-43D0-AC50-1E8B487B5EBE}"/>
          </ac:spMkLst>
        </pc:spChg>
        <pc:picChg chg="add mod">
          <ac:chgData name="Patrick Audriaz" userId="735f5ab58e17e7cb" providerId="LiveId" clId="{EA17C6CE-9F54-4E0B-A714-3C08A9B80612}" dt="2019-02-05T09:57:57.950" v="2707" actId="1076"/>
          <ac:picMkLst>
            <pc:docMk/>
            <pc:sldMk cId="1727843566" sldId="2856"/>
            <ac:picMk id="3" creationId="{9AAF41E6-19E2-42B0-BF8F-DB7A13694FD8}"/>
          </ac:picMkLst>
        </pc:picChg>
        <pc:picChg chg="add mod modCrop">
          <ac:chgData name="Patrick Audriaz" userId="735f5ab58e17e7cb" providerId="LiveId" clId="{EA17C6CE-9F54-4E0B-A714-3C08A9B80612}" dt="2019-02-05T11:44:54.114" v="4185" actId="1076"/>
          <ac:picMkLst>
            <pc:docMk/>
            <pc:sldMk cId="1727843566" sldId="2856"/>
            <ac:picMk id="1026" creationId="{81791CFB-4A78-4AD9-A69E-F1B52DBCCA06}"/>
          </ac:picMkLst>
        </pc:picChg>
      </pc:sldChg>
      <pc:sldChg chg="modSp add modTransition">
        <pc:chgData name="Patrick Audriaz" userId="735f5ab58e17e7cb" providerId="LiveId" clId="{EA17C6CE-9F54-4E0B-A714-3C08A9B80612}" dt="2019-02-05T12:19:07.616" v="4943"/>
        <pc:sldMkLst>
          <pc:docMk/>
          <pc:sldMk cId="1275975821" sldId="2857"/>
        </pc:sldMkLst>
        <pc:spChg chg="mod">
          <ac:chgData name="Patrick Audriaz" userId="735f5ab58e17e7cb" providerId="LiveId" clId="{EA17C6CE-9F54-4E0B-A714-3C08A9B80612}" dt="2019-02-05T10:51:00.595" v="3395" actId="1038"/>
          <ac:spMkLst>
            <pc:docMk/>
            <pc:sldMk cId="1275975821" sldId="2857"/>
            <ac:spMk id="13" creationId="{FFC3E9A6-4C80-4AB7-8555-E3A3F1320EA3}"/>
          </ac:spMkLst>
        </pc:spChg>
        <pc:spChg chg="mod">
          <ac:chgData name="Patrick Audriaz" userId="735f5ab58e17e7cb" providerId="LiveId" clId="{EA17C6CE-9F54-4E0B-A714-3C08A9B80612}" dt="2019-02-05T10:51:00.595" v="3395" actId="1038"/>
          <ac:spMkLst>
            <pc:docMk/>
            <pc:sldMk cId="1275975821" sldId="2857"/>
            <ac:spMk id="14" creationId="{6A3D138A-A559-4D10-BC1C-CC1061A685BC}"/>
          </ac:spMkLst>
        </pc:spChg>
        <pc:spChg chg="mod">
          <ac:chgData name="Patrick Audriaz" userId="735f5ab58e17e7cb" providerId="LiveId" clId="{EA17C6CE-9F54-4E0B-A714-3C08A9B80612}" dt="2019-02-05T10:51:00.595" v="3395" actId="1038"/>
          <ac:spMkLst>
            <pc:docMk/>
            <pc:sldMk cId="1275975821" sldId="2857"/>
            <ac:spMk id="15" creationId="{C6A86A58-278D-4B53-88EA-C950DD1ADD48}"/>
          </ac:spMkLst>
        </pc:spChg>
        <pc:spChg chg="mod">
          <ac:chgData name="Patrick Audriaz" userId="735f5ab58e17e7cb" providerId="LiveId" clId="{EA17C6CE-9F54-4E0B-A714-3C08A9B80612}" dt="2019-02-05T10:51:00.595" v="3395" actId="1038"/>
          <ac:spMkLst>
            <pc:docMk/>
            <pc:sldMk cId="1275975821" sldId="2857"/>
            <ac:spMk id="16" creationId="{509AA5C6-53F6-4E3E-B53E-0911F17D9BA5}"/>
          </ac:spMkLst>
        </pc:spChg>
        <pc:spChg chg="mod">
          <ac:chgData name="Patrick Audriaz" userId="735f5ab58e17e7cb" providerId="LiveId" clId="{EA17C6CE-9F54-4E0B-A714-3C08A9B80612}" dt="2019-02-05T10:51:00.595" v="3395" actId="1038"/>
          <ac:spMkLst>
            <pc:docMk/>
            <pc:sldMk cId="1275975821" sldId="2857"/>
            <ac:spMk id="17" creationId="{ADC20513-792D-40AD-82EC-B91C0E43B650}"/>
          </ac:spMkLst>
        </pc:spChg>
        <pc:spChg chg="mod">
          <ac:chgData name="Patrick Audriaz" userId="735f5ab58e17e7cb" providerId="LiveId" clId="{EA17C6CE-9F54-4E0B-A714-3C08A9B80612}" dt="2019-02-05T10:51:00.595" v="3395" actId="1038"/>
          <ac:spMkLst>
            <pc:docMk/>
            <pc:sldMk cId="1275975821" sldId="2857"/>
            <ac:spMk id="18" creationId="{BE672CA2-E2B1-45C4-A0B9-877C524F2F2D}"/>
          </ac:spMkLst>
        </pc:spChg>
        <pc:spChg chg="mod">
          <ac:chgData name="Patrick Audriaz" userId="735f5ab58e17e7cb" providerId="LiveId" clId="{EA17C6CE-9F54-4E0B-A714-3C08A9B80612}" dt="2019-02-05T11:18:02.160" v="3875" actId="1076"/>
          <ac:spMkLst>
            <pc:docMk/>
            <pc:sldMk cId="1275975821" sldId="2857"/>
            <ac:spMk id="19" creationId="{00000000-0000-0000-0000-000000000000}"/>
          </ac:spMkLst>
        </pc:spChg>
        <pc:spChg chg="mod">
          <ac:chgData name="Patrick Audriaz" userId="735f5ab58e17e7cb" providerId="LiveId" clId="{EA17C6CE-9F54-4E0B-A714-3C08A9B80612}" dt="2019-02-05T11:18:02.160" v="3875" actId="1076"/>
          <ac:spMkLst>
            <pc:docMk/>
            <pc:sldMk cId="1275975821" sldId="2857"/>
            <ac:spMk id="39" creationId="{E5685C2C-8BCC-4228-96CD-742551C56437}"/>
          </ac:spMkLst>
        </pc:spChg>
        <pc:spChg chg="mod">
          <ac:chgData name="Patrick Audriaz" userId="735f5ab58e17e7cb" providerId="LiveId" clId="{EA17C6CE-9F54-4E0B-A714-3C08A9B80612}" dt="2019-02-05T11:18:02.160" v="3875" actId="1076"/>
          <ac:spMkLst>
            <pc:docMk/>
            <pc:sldMk cId="1275975821" sldId="2857"/>
            <ac:spMk id="40" creationId="{B0DFC42B-C4E7-4EEA-B0BB-EC89EEB9A0B5}"/>
          </ac:spMkLst>
        </pc:spChg>
        <pc:spChg chg="mod">
          <ac:chgData name="Patrick Audriaz" userId="735f5ab58e17e7cb" providerId="LiveId" clId="{EA17C6CE-9F54-4E0B-A714-3C08A9B80612}" dt="2019-02-05T11:18:02.160" v="3875" actId="1076"/>
          <ac:spMkLst>
            <pc:docMk/>
            <pc:sldMk cId="1275975821" sldId="2857"/>
            <ac:spMk id="41" creationId="{847B1B19-4D2C-4F51-941C-DF2104B46E00}"/>
          </ac:spMkLst>
        </pc:spChg>
        <pc:spChg chg="mod">
          <ac:chgData name="Patrick Audriaz" userId="735f5ab58e17e7cb" providerId="LiveId" clId="{EA17C6CE-9F54-4E0B-A714-3C08A9B80612}" dt="2019-02-05T11:18:02.160" v="3875" actId="1076"/>
          <ac:spMkLst>
            <pc:docMk/>
            <pc:sldMk cId="1275975821" sldId="2857"/>
            <ac:spMk id="43" creationId="{AA4194BA-0D0B-4D88-A961-0F89DB081A02}"/>
          </ac:spMkLst>
        </pc:spChg>
        <pc:spChg chg="mod">
          <ac:chgData name="Patrick Audriaz" userId="735f5ab58e17e7cb" providerId="LiveId" clId="{EA17C6CE-9F54-4E0B-A714-3C08A9B80612}" dt="2019-02-05T11:18:02.160" v="3875" actId="1076"/>
          <ac:spMkLst>
            <pc:docMk/>
            <pc:sldMk cId="1275975821" sldId="2857"/>
            <ac:spMk id="44" creationId="{092F9698-D2A5-4829-AA03-E433ED970245}"/>
          </ac:spMkLst>
        </pc:spChg>
        <pc:picChg chg="mod">
          <ac:chgData name="Patrick Audriaz" userId="735f5ab58e17e7cb" providerId="LiveId" clId="{EA17C6CE-9F54-4E0B-A714-3C08A9B80612}" dt="2019-02-05T11:18:02.160" v="3875" actId="1076"/>
          <ac:picMkLst>
            <pc:docMk/>
            <pc:sldMk cId="1275975821" sldId="2857"/>
            <ac:picMk id="3" creationId="{6D619506-38F4-4A39-8567-4B185039B07C}"/>
          </ac:picMkLst>
        </pc:picChg>
        <pc:picChg chg="mod">
          <ac:chgData name="Patrick Audriaz" userId="735f5ab58e17e7cb" providerId="LiveId" clId="{EA17C6CE-9F54-4E0B-A714-3C08A9B80612}" dt="2019-02-05T11:18:02.160" v="3875" actId="1076"/>
          <ac:picMkLst>
            <pc:docMk/>
            <pc:sldMk cId="1275975821" sldId="2857"/>
            <ac:picMk id="5" creationId="{A2681DE5-8C62-4142-8D92-BE290123934D}"/>
          </ac:picMkLst>
        </pc:picChg>
        <pc:picChg chg="mod">
          <ac:chgData name="Patrick Audriaz" userId="735f5ab58e17e7cb" providerId="LiveId" clId="{EA17C6CE-9F54-4E0B-A714-3C08A9B80612}" dt="2019-02-05T11:18:02.160" v="3875" actId="1076"/>
          <ac:picMkLst>
            <pc:docMk/>
            <pc:sldMk cId="1275975821" sldId="2857"/>
            <ac:picMk id="7" creationId="{8326C523-10CD-4924-A60E-950F21E19AC6}"/>
          </ac:picMkLst>
        </pc:picChg>
        <pc:picChg chg="mod">
          <ac:chgData name="Patrick Audriaz" userId="735f5ab58e17e7cb" providerId="LiveId" clId="{EA17C6CE-9F54-4E0B-A714-3C08A9B80612}" dt="2019-02-05T10:51:09.092" v="3404" actId="1076"/>
          <ac:picMkLst>
            <pc:docMk/>
            <pc:sldMk cId="1275975821" sldId="2857"/>
            <ac:picMk id="8" creationId="{426DC277-9F05-4CC1-8092-685416EE9A06}"/>
          </ac:picMkLst>
        </pc:picChg>
        <pc:picChg chg="mod">
          <ac:chgData name="Patrick Audriaz" userId="735f5ab58e17e7cb" providerId="LiveId" clId="{EA17C6CE-9F54-4E0B-A714-3C08A9B80612}" dt="2019-02-05T11:18:02.160" v="3875" actId="1076"/>
          <ac:picMkLst>
            <pc:docMk/>
            <pc:sldMk cId="1275975821" sldId="2857"/>
            <ac:picMk id="11" creationId="{F3D0BD93-A69C-4F3A-95B7-7632B4B5749C}"/>
          </ac:picMkLst>
        </pc:picChg>
        <pc:picChg chg="mod">
          <ac:chgData name="Patrick Audriaz" userId="735f5ab58e17e7cb" providerId="LiveId" clId="{EA17C6CE-9F54-4E0B-A714-3C08A9B80612}" dt="2019-02-05T11:18:02.160" v="3875" actId="1076"/>
          <ac:picMkLst>
            <pc:docMk/>
            <pc:sldMk cId="1275975821" sldId="2857"/>
            <ac:picMk id="20" creationId="{029477B6-141C-4A94-8E4F-BB12F91A77D6}"/>
          </ac:picMkLst>
        </pc:picChg>
        <pc:cxnChg chg="mod">
          <ac:chgData name="Patrick Audriaz" userId="735f5ab58e17e7cb" providerId="LiveId" clId="{EA17C6CE-9F54-4E0B-A714-3C08A9B80612}" dt="2019-02-05T11:18:02.160" v="3875" actId="1076"/>
          <ac:cxnSpMkLst>
            <pc:docMk/>
            <pc:sldMk cId="1275975821" sldId="2857"/>
            <ac:cxnSpMk id="9" creationId="{0169BD12-DE50-4B5C-B2B7-0422B5DBF6A9}"/>
          </ac:cxnSpMkLst>
        </pc:cxnChg>
      </pc:sldChg>
      <pc:sldChg chg="del modTransition">
        <pc:chgData name="Patrick Audriaz" userId="735f5ab58e17e7cb" providerId="LiveId" clId="{EA17C6CE-9F54-4E0B-A714-3C08A9B80612}" dt="2019-02-05T13:23:30.368" v="5720" actId="2696"/>
        <pc:sldMkLst>
          <pc:docMk/>
          <pc:sldMk cId="2025637390" sldId="3846"/>
        </pc:sldMkLst>
      </pc:sldChg>
      <pc:sldChg chg="addSp delSp modSp add del modNotes">
        <pc:chgData name="Patrick Audriaz" userId="735f5ab58e17e7cb" providerId="LiveId" clId="{EA17C6CE-9F54-4E0B-A714-3C08A9B80612}" dt="2019-02-05T13:18:54.023" v="5585" actId="2696"/>
        <pc:sldMkLst>
          <pc:docMk/>
          <pc:sldMk cId="669462250" sldId="3847"/>
        </pc:sldMkLst>
        <pc:picChg chg="add del mod">
          <ac:chgData name="Patrick Audriaz" userId="735f5ab58e17e7cb" providerId="LiveId" clId="{EA17C6CE-9F54-4E0B-A714-3C08A9B80612}" dt="2019-02-05T13:18:51.758" v="5584"/>
          <ac:picMkLst>
            <pc:docMk/>
            <pc:sldMk cId="669462250" sldId="3847"/>
            <ac:picMk id="3" creationId="{908D910A-3BA8-4A59-875B-9518430F1454}"/>
          </ac:picMkLst>
        </pc:picChg>
      </pc:sldChg>
      <pc:sldMasterChg chg="modTransition">
        <pc:chgData name="Patrick Audriaz" userId="735f5ab58e17e7cb" providerId="LiveId" clId="{EA17C6CE-9F54-4E0B-A714-3C08A9B80612}" dt="2019-02-05T12:19:07.616" v="4943"/>
        <pc:sldMasterMkLst>
          <pc:docMk/>
          <pc:sldMasterMk cId="3412026037" sldId="2147483661"/>
        </pc:sldMasterMkLst>
      </pc:sldMasterChg>
      <pc:sldMasterChg chg="modTransition modSldLayout">
        <pc:chgData name="Patrick Audriaz" userId="735f5ab58e17e7cb" providerId="LiveId" clId="{EA17C6CE-9F54-4E0B-A714-3C08A9B80612}" dt="2019-02-05T12:19:07.616" v="4943"/>
        <pc:sldMasterMkLst>
          <pc:docMk/>
          <pc:sldMasterMk cId="1208965667" sldId="2147483670"/>
        </pc:sldMasterMkLst>
        <pc:sldLayoutChg chg="modTransition">
          <pc:chgData name="Patrick Audriaz" userId="735f5ab58e17e7cb" providerId="LiveId" clId="{EA17C6CE-9F54-4E0B-A714-3C08A9B80612}" dt="2019-02-05T12:19:07.616" v="4943"/>
          <pc:sldLayoutMkLst>
            <pc:docMk/>
            <pc:sldMasterMk cId="1208965667" sldId="2147483670"/>
            <pc:sldLayoutMk cId="566524333" sldId="2147483671"/>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2874703066" sldId="2147483672"/>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2199495741" sldId="2147483673"/>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3556531990" sldId="2147483674"/>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484995337" sldId="2147483684"/>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2031921274" sldId="2147483685"/>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2429436771" sldId="2147483687"/>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2150436854" sldId="2147483688"/>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3106585944" sldId="2147483689"/>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4080255535" sldId="2147483690"/>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3389756630" sldId="2147483691"/>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628347540" sldId="2147483692"/>
          </pc:sldLayoutMkLst>
        </pc:sldLayoutChg>
        <pc:sldLayoutChg chg="modTransition">
          <pc:chgData name="Patrick Audriaz" userId="735f5ab58e17e7cb" providerId="LiveId" clId="{EA17C6CE-9F54-4E0B-A714-3C08A9B80612}" dt="2019-02-05T12:19:07.616" v="4943"/>
          <pc:sldLayoutMkLst>
            <pc:docMk/>
            <pc:sldMasterMk cId="1208965667" sldId="2147483670"/>
            <pc:sldLayoutMk cId="346444810" sldId="2147483703"/>
          </pc:sldLayoutMkLst>
        </pc:sldLayoutChg>
      </pc:sldMasterChg>
      <pc:sldMasterChg chg="del delSldLayout">
        <pc:chgData name="Patrick Audriaz" userId="735f5ab58e17e7cb" providerId="LiveId" clId="{EA17C6CE-9F54-4E0B-A714-3C08A9B80612}" dt="2019-02-04T17:19:08.707" v="1535" actId="2696"/>
        <pc:sldMasterMkLst>
          <pc:docMk/>
          <pc:sldMasterMk cId="2558201320" sldId="2147483693"/>
        </pc:sldMasterMkLst>
        <pc:sldLayoutChg chg="del">
          <pc:chgData name="Patrick Audriaz" userId="735f5ab58e17e7cb" providerId="LiveId" clId="{EA17C6CE-9F54-4E0B-A714-3C08A9B80612}" dt="2019-02-04T17:19:08.701" v="1532" actId="2696"/>
          <pc:sldLayoutMkLst>
            <pc:docMk/>
            <pc:sldMasterMk cId="2558201320" sldId="2147483693"/>
            <pc:sldLayoutMk cId="3203090690" sldId="2147483694"/>
          </pc:sldLayoutMkLst>
        </pc:sldLayoutChg>
        <pc:sldLayoutChg chg="del">
          <pc:chgData name="Patrick Audriaz" userId="735f5ab58e17e7cb" providerId="LiveId" clId="{EA17C6CE-9F54-4E0B-A714-3C08A9B80612}" dt="2019-02-04T17:19:08.701" v="1533" actId="2696"/>
          <pc:sldLayoutMkLst>
            <pc:docMk/>
            <pc:sldMasterMk cId="2558201320" sldId="2147483693"/>
            <pc:sldLayoutMk cId="695751504" sldId="2147483695"/>
          </pc:sldLayoutMkLst>
        </pc:sldLayoutChg>
        <pc:sldLayoutChg chg="del">
          <pc:chgData name="Patrick Audriaz" userId="735f5ab58e17e7cb" providerId="LiveId" clId="{EA17C6CE-9F54-4E0B-A714-3C08A9B80612}" dt="2019-02-04T17:19:08.701" v="1534" actId="2696"/>
          <pc:sldLayoutMkLst>
            <pc:docMk/>
            <pc:sldMasterMk cId="2558201320" sldId="2147483693"/>
            <pc:sldLayoutMk cId="850537043" sldId="2147483696"/>
          </pc:sldLayoutMkLst>
        </pc:sldLayoutChg>
      </pc:sldMasterChg>
      <pc:sldMasterChg chg="modTransition modSldLayout">
        <pc:chgData name="Patrick Audriaz" userId="735f5ab58e17e7cb" providerId="LiveId" clId="{EA17C6CE-9F54-4E0B-A714-3C08A9B80612}" dt="2019-02-05T12:19:07.616" v="4943"/>
        <pc:sldMasterMkLst>
          <pc:docMk/>
          <pc:sldMasterMk cId="2779318950" sldId="2147483693"/>
        </pc:sldMasterMkLst>
        <pc:sldLayoutChg chg="modTransition">
          <pc:chgData name="Patrick Audriaz" userId="735f5ab58e17e7cb" providerId="LiveId" clId="{EA17C6CE-9F54-4E0B-A714-3C08A9B80612}" dt="2019-02-05T12:19:07.616" v="4943"/>
          <pc:sldLayoutMkLst>
            <pc:docMk/>
            <pc:sldMasterMk cId="2779318950" sldId="2147483693"/>
            <pc:sldLayoutMk cId="2381960082" sldId="2147483694"/>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1727004576" sldId="2147483695"/>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1451212946" sldId="2147483696"/>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3820251229" sldId="2147483697"/>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3206342932" sldId="2147483698"/>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2098049732" sldId="2147483699"/>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2582053051" sldId="2147483700"/>
          </pc:sldLayoutMkLst>
        </pc:sldLayoutChg>
        <pc:sldLayoutChg chg="modTransition">
          <pc:chgData name="Patrick Audriaz" userId="735f5ab58e17e7cb" providerId="LiveId" clId="{EA17C6CE-9F54-4E0B-A714-3C08A9B80612}" dt="2019-02-05T12:19:07.616" v="4943"/>
          <pc:sldLayoutMkLst>
            <pc:docMk/>
            <pc:sldMasterMk cId="2779318950" sldId="2147483693"/>
            <pc:sldLayoutMk cId="3227963757" sldId="2147483701"/>
          </pc:sldLayoutMkLst>
        </pc:sldLayoutChg>
      </pc:sldMasterChg>
      <pc:sldMasterChg chg="modSldLayout">
        <pc:chgData name="Patrick Audriaz" userId="735f5ab58e17e7cb" providerId="LiveId" clId="{EA17C6CE-9F54-4E0B-A714-3C08A9B80612}" dt="2019-02-04T16:36:27.324" v="1316"/>
        <pc:sldMasterMkLst>
          <pc:docMk/>
          <pc:sldMasterMk cId="3412026037" sldId="2147483696"/>
        </pc:sldMasterMkLst>
        <pc:sldLayoutChg chg="modTransition">
          <pc:chgData name="Patrick Audriaz" userId="735f5ab58e17e7cb" providerId="LiveId" clId="{EA17C6CE-9F54-4E0B-A714-3C08A9B80612}" dt="2019-02-04T16:36:27.324" v="1316"/>
          <pc:sldLayoutMkLst>
            <pc:docMk/>
            <pc:sldMasterMk cId="3412026037" sldId="2147483696"/>
            <pc:sldLayoutMk cId="4004875200" sldId="2147483662"/>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3810217993" sldId="2147483663"/>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1422957042" sldId="2147483664"/>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988741352" sldId="2147483665"/>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1126521069" sldId="2147483666"/>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540805823" sldId="2147483667"/>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2269883811" sldId="2147483668"/>
          </pc:sldLayoutMkLst>
        </pc:sldLayoutChg>
        <pc:sldLayoutChg chg="modTransition">
          <pc:chgData name="Patrick Audriaz" userId="735f5ab58e17e7cb" providerId="LiveId" clId="{EA17C6CE-9F54-4E0B-A714-3C08A9B80612}" dt="2019-02-04T16:36:27.324" v="1316"/>
          <pc:sldLayoutMkLst>
            <pc:docMk/>
            <pc:sldMasterMk cId="3412026037" sldId="2147483696"/>
            <pc:sldLayoutMk cId="4283940938" sldId="2147483669"/>
          </pc:sldLayoutMkLst>
        </pc:sldLayoutChg>
      </pc:sldMasterChg>
      <pc:sldMasterChg chg="del modTransition delSldLayout modSldLayout">
        <pc:chgData name="Patrick Audriaz" userId="735f5ab58e17e7cb" providerId="LiveId" clId="{EA17C6CE-9F54-4E0B-A714-3C08A9B80612}" dt="2019-02-05T13:23:30.368" v="5722" actId="2696"/>
        <pc:sldMasterMkLst>
          <pc:docMk/>
          <pc:sldMasterMk cId="577339846" sldId="2147483704"/>
        </pc:sldMasterMkLst>
        <pc:sldLayoutChg chg="del modTransition">
          <pc:chgData name="Patrick Audriaz" userId="735f5ab58e17e7cb" providerId="LiveId" clId="{EA17C6CE-9F54-4E0B-A714-3C08A9B80612}" dt="2019-02-05T13:23:30.368" v="5721" actId="2696"/>
          <pc:sldLayoutMkLst>
            <pc:docMk/>
            <pc:sldMasterMk cId="577339846" sldId="2147483704"/>
            <pc:sldLayoutMk cId="929561730" sldId="2147483705"/>
          </pc:sldLayoutMkLst>
        </pc:sldLayoutChg>
      </pc:sldMasterChg>
      <pc:sldMasterChg chg="modSldLayout">
        <pc:chgData name="Patrick Audriaz" userId="735f5ab58e17e7cb" providerId="LiveId" clId="{EA17C6CE-9F54-4E0B-A714-3C08A9B80612}" dt="2019-02-05T10:37:34.564" v="3241"/>
        <pc:sldMasterMkLst>
          <pc:docMk/>
          <pc:sldMasterMk cId="3412026037" sldId="2147483704"/>
        </pc:sldMasterMkLst>
        <pc:sldLayoutChg chg="modTransition">
          <pc:chgData name="Patrick Audriaz" userId="735f5ab58e17e7cb" providerId="LiveId" clId="{EA17C6CE-9F54-4E0B-A714-3C08A9B80612}" dt="2019-02-05T10:37:34.564" v="3241"/>
          <pc:sldLayoutMkLst>
            <pc:docMk/>
            <pc:sldMasterMk cId="3412026037" sldId="2147483704"/>
            <pc:sldLayoutMk cId="4004875200" sldId="2147483662"/>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3810217993" sldId="2147483663"/>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1422957042" sldId="2147483664"/>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988741352" sldId="2147483665"/>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1126521069" sldId="2147483666"/>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540805823" sldId="2147483667"/>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2269883811" sldId="2147483668"/>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4283940938" sldId="2147483669"/>
          </pc:sldLayoutMkLst>
        </pc:sldLayoutChg>
        <pc:sldLayoutChg chg="modTransition">
          <pc:chgData name="Patrick Audriaz" userId="735f5ab58e17e7cb" providerId="LiveId" clId="{EA17C6CE-9F54-4E0B-A714-3C08A9B80612}" dt="2019-02-05T10:37:34.564" v="3241"/>
          <pc:sldLayoutMkLst>
            <pc:docMk/>
            <pc:sldMasterMk cId="3412026037" sldId="2147483704"/>
            <pc:sldLayoutMk cId="490559575" sldId="2147483702"/>
          </pc:sldLayoutMkLst>
        </pc:sldLayoutChg>
      </pc:sldMasterChg>
      <pc:sldMasterChg chg="modTransition modSldLayout">
        <pc:chgData name="Patrick Audriaz" userId="735f5ab58e17e7cb" providerId="LiveId" clId="{EA17C6CE-9F54-4E0B-A714-3C08A9B80612}" dt="2019-02-05T12:19:07.616" v="4943"/>
        <pc:sldMasterMkLst>
          <pc:docMk/>
          <pc:sldMasterMk cId="2662051816" sldId="2147483706"/>
        </pc:sldMasterMkLst>
        <pc:sldLayoutChg chg="modTransition">
          <pc:chgData name="Patrick Audriaz" userId="735f5ab58e17e7cb" providerId="LiveId" clId="{EA17C6CE-9F54-4E0B-A714-3C08A9B80612}" dt="2019-02-05T12:19:07.616" v="4943"/>
          <pc:sldLayoutMkLst>
            <pc:docMk/>
            <pc:sldMasterMk cId="2662051816" sldId="2147483706"/>
            <pc:sldLayoutMk cId="1496628309" sldId="2147483707"/>
          </pc:sldLayoutMkLst>
        </pc:sldLayoutChg>
        <pc:sldLayoutChg chg="modTransition">
          <pc:chgData name="Patrick Audriaz" userId="735f5ab58e17e7cb" providerId="LiveId" clId="{EA17C6CE-9F54-4E0B-A714-3C08A9B80612}" dt="2019-02-05T12:19:07.616" v="4943"/>
          <pc:sldLayoutMkLst>
            <pc:docMk/>
            <pc:sldMasterMk cId="2662051816" sldId="2147483706"/>
            <pc:sldLayoutMk cId="368467254" sldId="2147483708"/>
          </pc:sldLayoutMkLst>
        </pc:sldLayoutChg>
        <pc:sldLayoutChg chg="modTransition">
          <pc:chgData name="Patrick Audriaz" userId="735f5ab58e17e7cb" providerId="LiveId" clId="{EA17C6CE-9F54-4E0B-A714-3C08A9B80612}" dt="2019-02-05T12:19:07.616" v="4943"/>
          <pc:sldLayoutMkLst>
            <pc:docMk/>
            <pc:sldMasterMk cId="2662051816" sldId="2147483706"/>
            <pc:sldLayoutMk cId="1916411206" sldId="2147483709"/>
          </pc:sldLayoutMkLst>
        </pc:sldLayoutChg>
        <pc:sldLayoutChg chg="modTransition">
          <pc:chgData name="Patrick Audriaz" userId="735f5ab58e17e7cb" providerId="LiveId" clId="{EA17C6CE-9F54-4E0B-A714-3C08A9B80612}" dt="2019-02-05T12:19:07.616" v="4943"/>
          <pc:sldLayoutMkLst>
            <pc:docMk/>
            <pc:sldMasterMk cId="2662051816" sldId="2147483706"/>
            <pc:sldLayoutMk cId="281767353" sldId="2147483710"/>
          </pc:sldLayoutMkLst>
        </pc:sldLayoutChg>
      </pc:sldMasterChg>
      <pc:sldMasterChg chg="modTransition">
        <pc:chgData name="Patrick Audriaz" userId="735f5ab58e17e7cb" providerId="LiveId" clId="{EA17C6CE-9F54-4E0B-A714-3C08A9B80612}" dt="2019-02-05T10:37:34.564" v="3241"/>
        <pc:sldMasterMkLst>
          <pc:docMk/>
          <pc:sldMasterMk cId="3412026037" sldId="2147483711"/>
        </pc:sldMasterMkLst>
        <pc:sldLayoutChg chg="modTransition">
          <pc:chgData name="Patrick Audriaz" userId="735f5ab58e17e7cb" providerId="LiveId" clId="{EA17C6CE-9F54-4E0B-A714-3C08A9B80612}" dt="2019-02-05T12:19:07.616" v="4943"/>
          <pc:sldLayoutMkLst>
            <pc:docMk/>
            <pc:sldMasterMk cId="3412026037" sldId="2147483711"/>
            <pc:sldLayoutMk cId="4004875200" sldId="2147483662"/>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3810217993" sldId="2147483663"/>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1422957042" sldId="2147483664"/>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988741352" sldId="2147483665"/>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1126521069" sldId="2147483666"/>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540805823" sldId="2147483667"/>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2269883811" sldId="2147483668"/>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4283940938" sldId="2147483669"/>
          </pc:sldLayoutMkLst>
        </pc:sldLayoutChg>
        <pc:sldLayoutChg chg="modTransition">
          <pc:chgData name="Patrick Audriaz" userId="735f5ab58e17e7cb" providerId="LiveId" clId="{EA17C6CE-9F54-4E0B-A714-3C08A9B80612}" dt="2019-02-05T12:19:07.616" v="4943"/>
          <pc:sldLayoutMkLst>
            <pc:docMk/>
            <pc:sldMasterMk cId="3412026037" sldId="2147483711"/>
            <pc:sldLayoutMk cId="490559575" sldId="2147483702"/>
          </pc:sldLayoutMkLst>
        </pc:sldLayoutChg>
      </pc:sldMasterChg>
    </pc:docChg>
  </pc:docChgLst>
  <pc:docChgLst>
    <pc:chgData name="Nestor Peña" userId="afa09c95d28ec62f" providerId="LiveId" clId="{9D8BB528-9447-4D27-A212-E92781D10EFD}"/>
    <pc:docChg chg="undo custSel addSld delSld modSld sldOrd delMainMaster">
      <pc:chgData name="Nestor Peña" userId="afa09c95d28ec62f" providerId="LiveId" clId="{9D8BB528-9447-4D27-A212-E92781D10EFD}" dt="2019-02-05T12:20:00.619" v="4874"/>
      <pc:docMkLst>
        <pc:docMk/>
      </pc:docMkLst>
      <pc:sldChg chg="del">
        <pc:chgData name="Nestor Peña" userId="afa09c95d28ec62f" providerId="LiveId" clId="{9D8BB528-9447-4D27-A212-E92781D10EFD}" dt="2019-02-04T15:34:32.817" v="7" actId="2696"/>
        <pc:sldMkLst>
          <pc:docMk/>
          <pc:sldMk cId="2482457687" sldId="264"/>
        </pc:sldMkLst>
      </pc:sldChg>
      <pc:sldChg chg="del">
        <pc:chgData name="Nestor Peña" userId="afa09c95d28ec62f" providerId="LiveId" clId="{9D8BB528-9447-4D27-A212-E92781D10EFD}" dt="2019-02-04T15:34:34.804" v="8" actId="2696"/>
        <pc:sldMkLst>
          <pc:docMk/>
          <pc:sldMk cId="2295651856" sldId="265"/>
        </pc:sldMkLst>
      </pc:sldChg>
      <pc:sldChg chg="addSp delSp modSp del delAnim modAnim">
        <pc:chgData name="Nestor Peña" userId="afa09c95d28ec62f" providerId="LiveId" clId="{9D8BB528-9447-4D27-A212-E92781D10EFD}" dt="2019-02-04T17:06:20.582" v="1462" actId="2696"/>
        <pc:sldMkLst>
          <pc:docMk/>
          <pc:sldMk cId="2029746574" sldId="2224"/>
        </pc:sldMkLst>
        <pc:spChg chg="add del mod">
          <ac:chgData name="Nestor Peña" userId="afa09c95d28ec62f" providerId="LiveId" clId="{9D8BB528-9447-4D27-A212-E92781D10EFD}" dt="2019-02-04T17:02:43.923" v="1424" actId="478"/>
          <ac:spMkLst>
            <pc:docMk/>
            <pc:sldMk cId="2029746574" sldId="2224"/>
            <ac:spMk id="3" creationId="{1E096C07-C7DE-4153-BE76-ADC1F9A9E9B9}"/>
          </ac:spMkLst>
        </pc:spChg>
        <pc:spChg chg="add del mod">
          <ac:chgData name="Nestor Peña" userId="afa09c95d28ec62f" providerId="LiveId" clId="{9D8BB528-9447-4D27-A212-E92781D10EFD}" dt="2019-02-04T17:03:29.400" v="1440" actId="478"/>
          <ac:spMkLst>
            <pc:docMk/>
            <pc:sldMk cId="2029746574" sldId="2224"/>
            <ac:spMk id="7" creationId="{CB323A7D-13FA-436E-9683-836EB31872E7}"/>
          </ac:spMkLst>
        </pc:spChg>
        <pc:spChg chg="del mod">
          <ac:chgData name="Nestor Peña" userId="afa09c95d28ec62f" providerId="LiveId" clId="{9D8BB528-9447-4D27-A212-E92781D10EFD}" dt="2019-02-04T17:06:16.809" v="1461" actId="478"/>
          <ac:spMkLst>
            <pc:docMk/>
            <pc:sldMk cId="2029746574" sldId="2224"/>
            <ac:spMk id="8" creationId="{00000000-0000-0000-0000-000000000000}"/>
          </ac:spMkLst>
        </pc:spChg>
        <pc:spChg chg="del">
          <ac:chgData name="Nestor Peña" userId="afa09c95d28ec62f" providerId="LiveId" clId="{9D8BB528-9447-4D27-A212-E92781D10EFD}" dt="2019-02-04T17:03:09.762" v="1435" actId="478"/>
          <ac:spMkLst>
            <pc:docMk/>
            <pc:sldMk cId="2029746574" sldId="2224"/>
            <ac:spMk id="12" creationId="{00000000-0000-0000-0000-000000000000}"/>
          </ac:spMkLst>
        </pc:spChg>
        <pc:spChg chg="del">
          <ac:chgData name="Nestor Peña" userId="afa09c95d28ec62f" providerId="LiveId" clId="{9D8BB528-9447-4D27-A212-E92781D10EFD}" dt="2019-02-04T17:03:31.301" v="1441" actId="478"/>
          <ac:spMkLst>
            <pc:docMk/>
            <pc:sldMk cId="2029746574" sldId="2224"/>
            <ac:spMk id="14" creationId="{00000000-0000-0000-0000-000000000000}"/>
          </ac:spMkLst>
        </pc:spChg>
        <pc:spChg chg="del">
          <ac:chgData name="Nestor Peña" userId="afa09c95d28ec62f" providerId="LiveId" clId="{9D8BB528-9447-4D27-A212-E92781D10EFD}" dt="2019-02-04T17:03:08.236" v="1434" actId="478"/>
          <ac:spMkLst>
            <pc:docMk/>
            <pc:sldMk cId="2029746574" sldId="2224"/>
            <ac:spMk id="15" creationId="{00000000-0000-0000-0000-000000000000}"/>
          </ac:spMkLst>
        </pc:spChg>
        <pc:spChg chg="del">
          <ac:chgData name="Nestor Peña" userId="afa09c95d28ec62f" providerId="LiveId" clId="{9D8BB528-9447-4D27-A212-E92781D10EFD}" dt="2019-02-04T17:02:44.563" v="1425" actId="478"/>
          <ac:spMkLst>
            <pc:docMk/>
            <pc:sldMk cId="2029746574" sldId="2224"/>
            <ac:spMk id="18" creationId="{00000000-0000-0000-0000-000000000000}"/>
          </ac:spMkLst>
        </pc:spChg>
        <pc:spChg chg="del mod">
          <ac:chgData name="Nestor Peña" userId="afa09c95d28ec62f" providerId="LiveId" clId="{9D8BB528-9447-4D27-A212-E92781D10EFD}" dt="2019-02-04T17:02:45.872" v="1427" actId="478"/>
          <ac:spMkLst>
            <pc:docMk/>
            <pc:sldMk cId="2029746574" sldId="2224"/>
            <ac:spMk id="19" creationId="{00000000-0000-0000-0000-000000000000}"/>
          </ac:spMkLst>
        </pc:spChg>
        <pc:picChg chg="del">
          <ac:chgData name="Nestor Peña" userId="afa09c95d28ec62f" providerId="LiveId" clId="{9D8BB528-9447-4D27-A212-E92781D10EFD}" dt="2019-02-04T17:02:42.869" v="1423" actId="478"/>
          <ac:picMkLst>
            <pc:docMk/>
            <pc:sldMk cId="2029746574" sldId="2224"/>
            <ac:picMk id="4" creationId="{00000000-0000-0000-0000-000000000000}"/>
          </ac:picMkLst>
        </pc:picChg>
        <pc:picChg chg="del">
          <ac:chgData name="Nestor Peña" userId="afa09c95d28ec62f" providerId="LiveId" clId="{9D8BB528-9447-4D27-A212-E92781D10EFD}" dt="2019-02-04T17:02:53.775" v="1429" actId="478"/>
          <ac:picMkLst>
            <pc:docMk/>
            <pc:sldMk cId="2029746574" sldId="2224"/>
            <ac:picMk id="5" creationId="{00000000-0000-0000-0000-000000000000}"/>
          </ac:picMkLst>
        </pc:picChg>
        <pc:picChg chg="add del mod">
          <ac:chgData name="Nestor Peña" userId="afa09c95d28ec62f" providerId="LiveId" clId="{9D8BB528-9447-4D27-A212-E92781D10EFD}" dt="2019-02-04T17:03:46.210" v="1444" actId="478"/>
          <ac:picMkLst>
            <pc:docMk/>
            <pc:sldMk cId="2029746574" sldId="2224"/>
            <ac:picMk id="16" creationId="{1F3D2B1D-BC81-4041-9E91-06F0FE50A0AC}"/>
          </ac:picMkLst>
        </pc:picChg>
        <pc:picChg chg="add del mod">
          <ac:chgData name="Nestor Peña" userId="afa09c95d28ec62f" providerId="LiveId" clId="{9D8BB528-9447-4D27-A212-E92781D10EFD}" dt="2019-02-04T17:06:15.831" v="1459" actId="478"/>
          <ac:picMkLst>
            <pc:docMk/>
            <pc:sldMk cId="2029746574" sldId="2224"/>
            <ac:picMk id="17" creationId="{6064A257-17D1-4F14-BE03-7AF3A7B6C0AC}"/>
          </ac:picMkLst>
        </pc:picChg>
        <pc:picChg chg="add del mod">
          <ac:chgData name="Nestor Peña" userId="afa09c95d28ec62f" providerId="LiveId" clId="{9D8BB528-9447-4D27-A212-E92781D10EFD}" dt="2019-02-04T17:06:16.426" v="1460" actId="478"/>
          <ac:picMkLst>
            <pc:docMk/>
            <pc:sldMk cId="2029746574" sldId="2224"/>
            <ac:picMk id="20" creationId="{624CD428-7F99-41B6-9D1F-5670DEAEB4FD}"/>
          </ac:picMkLst>
        </pc:picChg>
      </pc:sldChg>
      <pc:sldChg chg="addSp delSp modSp modTransition">
        <pc:chgData name="Nestor Peña" userId="afa09c95d28ec62f" providerId="LiveId" clId="{9D8BB528-9447-4D27-A212-E92781D10EFD}" dt="2019-02-04T18:30:11.954" v="3467"/>
        <pc:sldMkLst>
          <pc:docMk/>
          <pc:sldMk cId="2026022439" sldId="2225"/>
        </pc:sldMkLst>
        <pc:spChg chg="mod">
          <ac:chgData name="Nestor Peña" userId="afa09c95d28ec62f" providerId="LiveId" clId="{9D8BB528-9447-4D27-A212-E92781D10EFD}" dt="2019-02-04T18:26:45.557" v="3453" actId="14100"/>
          <ac:spMkLst>
            <pc:docMk/>
            <pc:sldMk cId="2026022439" sldId="2225"/>
            <ac:spMk id="3" creationId="{00000000-0000-0000-0000-000000000000}"/>
          </ac:spMkLst>
        </pc:spChg>
        <pc:spChg chg="add del mod">
          <ac:chgData name="Nestor Peña" userId="afa09c95d28ec62f" providerId="LiveId" clId="{9D8BB528-9447-4D27-A212-E92781D10EFD}" dt="2019-02-04T18:20:53.066" v="3241" actId="478"/>
          <ac:spMkLst>
            <pc:docMk/>
            <pc:sldMk cId="2026022439" sldId="2225"/>
            <ac:spMk id="4" creationId="{41BF1ABA-4741-43E1-8685-61FF98A10308}"/>
          </ac:spMkLst>
        </pc:spChg>
        <pc:spChg chg="mod">
          <ac:chgData name="Nestor Peña" userId="afa09c95d28ec62f" providerId="LiveId" clId="{9D8BB528-9447-4D27-A212-E92781D10EFD}" dt="2019-02-04T18:24:57.485" v="3338" actId="1036"/>
          <ac:spMkLst>
            <pc:docMk/>
            <pc:sldMk cId="2026022439" sldId="2225"/>
            <ac:spMk id="6" creationId="{00000000-0000-0000-0000-000000000000}"/>
          </ac:spMkLst>
        </pc:spChg>
        <pc:spChg chg="add mod">
          <ac:chgData name="Nestor Peña" userId="afa09c95d28ec62f" providerId="LiveId" clId="{9D8BB528-9447-4D27-A212-E92781D10EFD}" dt="2019-02-04T18:20:35.018" v="3236" actId="478"/>
          <ac:spMkLst>
            <pc:docMk/>
            <pc:sldMk cId="2026022439" sldId="2225"/>
            <ac:spMk id="10" creationId="{B34D6229-2B0C-45DB-B28C-540539C90258}"/>
          </ac:spMkLst>
        </pc:spChg>
        <pc:spChg chg="add mod ord">
          <ac:chgData name="Nestor Peña" userId="afa09c95d28ec62f" providerId="LiveId" clId="{9D8BB528-9447-4D27-A212-E92781D10EFD}" dt="2019-02-04T18:25:47.598" v="3443" actId="20577"/>
          <ac:spMkLst>
            <pc:docMk/>
            <pc:sldMk cId="2026022439" sldId="2225"/>
            <ac:spMk id="11" creationId="{F08DEFC5-CEC5-4C1F-B227-306146F88BB6}"/>
          </ac:spMkLst>
        </pc:spChg>
        <pc:spChg chg="mod">
          <ac:chgData name="Nestor Peña" userId="afa09c95d28ec62f" providerId="LiveId" clId="{9D8BB528-9447-4D27-A212-E92781D10EFD}" dt="2019-02-04T18:20:24.452" v="3234" actId="1076"/>
          <ac:spMkLst>
            <pc:docMk/>
            <pc:sldMk cId="2026022439" sldId="2225"/>
            <ac:spMk id="13" creationId="{00000000-0000-0000-0000-000000000000}"/>
          </ac:spMkLst>
        </pc:spChg>
        <pc:spChg chg="del">
          <ac:chgData name="Nestor Peña" userId="afa09c95d28ec62f" providerId="LiveId" clId="{9D8BB528-9447-4D27-A212-E92781D10EFD}" dt="2019-02-04T18:21:15.450" v="3244" actId="478"/>
          <ac:spMkLst>
            <pc:docMk/>
            <pc:sldMk cId="2026022439" sldId="2225"/>
            <ac:spMk id="14" creationId="{00000000-0000-0000-0000-000000000000}"/>
          </ac:spMkLst>
        </pc:spChg>
        <pc:spChg chg="del">
          <ac:chgData name="Nestor Peña" userId="afa09c95d28ec62f" providerId="LiveId" clId="{9D8BB528-9447-4D27-A212-E92781D10EFD}" dt="2019-02-04T18:21:16.672" v="3245" actId="478"/>
          <ac:spMkLst>
            <pc:docMk/>
            <pc:sldMk cId="2026022439" sldId="2225"/>
            <ac:spMk id="15" creationId="{00000000-0000-0000-0000-000000000000}"/>
          </ac:spMkLst>
        </pc:spChg>
        <pc:spChg chg="del">
          <ac:chgData name="Nestor Peña" userId="afa09c95d28ec62f" providerId="LiveId" clId="{9D8BB528-9447-4D27-A212-E92781D10EFD}" dt="2019-02-04T18:23:15.784" v="3312" actId="478"/>
          <ac:spMkLst>
            <pc:docMk/>
            <pc:sldMk cId="2026022439" sldId="2225"/>
            <ac:spMk id="16" creationId="{00000000-0000-0000-0000-000000000000}"/>
          </ac:spMkLst>
        </pc:spChg>
        <pc:spChg chg="mod">
          <ac:chgData name="Nestor Peña" userId="afa09c95d28ec62f" providerId="LiveId" clId="{9D8BB528-9447-4D27-A212-E92781D10EFD}" dt="2019-02-04T18:28:48.490" v="3462" actId="14100"/>
          <ac:spMkLst>
            <pc:docMk/>
            <pc:sldMk cId="2026022439" sldId="2225"/>
            <ac:spMk id="17" creationId="{00000000-0000-0000-0000-000000000000}"/>
          </ac:spMkLst>
        </pc:spChg>
        <pc:spChg chg="mod">
          <ac:chgData name="Nestor Peña" userId="afa09c95d28ec62f" providerId="LiveId" clId="{9D8BB528-9447-4D27-A212-E92781D10EFD}" dt="2019-02-04T18:25:03.991" v="3348" actId="1035"/>
          <ac:spMkLst>
            <pc:docMk/>
            <pc:sldMk cId="2026022439" sldId="2225"/>
            <ac:spMk id="18" creationId="{00000000-0000-0000-0000-000000000000}"/>
          </ac:spMkLst>
        </pc:spChg>
        <pc:spChg chg="mod">
          <ac:chgData name="Nestor Peña" userId="afa09c95d28ec62f" providerId="LiveId" clId="{9D8BB528-9447-4D27-A212-E92781D10EFD}" dt="2019-02-04T18:25:08.714" v="3359" actId="1036"/>
          <ac:spMkLst>
            <pc:docMk/>
            <pc:sldMk cId="2026022439" sldId="2225"/>
            <ac:spMk id="19" creationId="{00000000-0000-0000-0000-000000000000}"/>
          </ac:spMkLst>
        </pc:spChg>
        <pc:spChg chg="add del">
          <ac:chgData name="Nestor Peña" userId="afa09c95d28ec62f" providerId="LiveId" clId="{9D8BB528-9447-4D27-A212-E92781D10EFD}" dt="2019-02-04T18:22:21.723" v="3268"/>
          <ac:spMkLst>
            <pc:docMk/>
            <pc:sldMk cId="2026022439" sldId="2225"/>
            <ac:spMk id="23" creationId="{FB1A546F-441F-4D47-A847-6FD5191EA7C5}"/>
          </ac:spMkLst>
        </pc:spChg>
        <pc:spChg chg="add mod">
          <ac:chgData name="Nestor Peña" userId="afa09c95d28ec62f" providerId="LiveId" clId="{9D8BB528-9447-4D27-A212-E92781D10EFD}" dt="2019-02-04T18:24:49.069" v="3329" actId="1036"/>
          <ac:spMkLst>
            <pc:docMk/>
            <pc:sldMk cId="2026022439" sldId="2225"/>
            <ac:spMk id="24" creationId="{00CC2A58-18E6-4DF3-8407-EBE07C494E85}"/>
          </ac:spMkLst>
        </pc:spChg>
        <pc:spChg chg="add mod">
          <ac:chgData name="Nestor Peña" userId="afa09c95d28ec62f" providerId="LiveId" clId="{9D8BB528-9447-4D27-A212-E92781D10EFD}" dt="2019-02-04T18:24:53.192" v="3333" actId="1036"/>
          <ac:spMkLst>
            <pc:docMk/>
            <pc:sldMk cId="2026022439" sldId="2225"/>
            <ac:spMk id="25" creationId="{8CD155D1-CD4A-4E82-A068-C247197E945E}"/>
          </ac:spMkLst>
        </pc:spChg>
        <pc:spChg chg="add mod">
          <ac:chgData name="Nestor Peña" userId="afa09c95d28ec62f" providerId="LiveId" clId="{9D8BB528-9447-4D27-A212-E92781D10EFD}" dt="2019-02-04T18:25:21.092" v="3389" actId="1037"/>
          <ac:spMkLst>
            <pc:docMk/>
            <pc:sldMk cId="2026022439" sldId="2225"/>
            <ac:spMk id="26" creationId="{E5737674-F475-4902-873D-A887A3FA9A4C}"/>
          </ac:spMkLst>
        </pc:spChg>
        <pc:spChg chg="del">
          <ac:chgData name="Nestor Peña" userId="afa09c95d28ec62f" providerId="LiveId" clId="{9D8BB528-9447-4D27-A212-E92781D10EFD}" dt="2019-02-04T18:23:12.210" v="3310" actId="478"/>
          <ac:spMkLst>
            <pc:docMk/>
            <pc:sldMk cId="2026022439" sldId="2225"/>
            <ac:spMk id="28" creationId="{00000000-0000-0000-0000-000000000000}"/>
          </ac:spMkLst>
        </pc:spChg>
        <pc:spChg chg="del">
          <ac:chgData name="Nestor Peña" userId="afa09c95d28ec62f" providerId="LiveId" clId="{9D8BB528-9447-4D27-A212-E92781D10EFD}" dt="2019-02-04T18:23:13.653" v="3311" actId="478"/>
          <ac:spMkLst>
            <pc:docMk/>
            <pc:sldMk cId="2026022439" sldId="2225"/>
            <ac:spMk id="29" creationId="{00000000-0000-0000-0000-000000000000}"/>
          </ac:spMkLst>
        </pc:spChg>
        <pc:spChg chg="del">
          <ac:chgData name="Nestor Peña" userId="afa09c95d28ec62f" providerId="LiveId" clId="{9D8BB528-9447-4D27-A212-E92781D10EFD}" dt="2019-02-04T18:20:53.927" v="3242" actId="478"/>
          <ac:spMkLst>
            <pc:docMk/>
            <pc:sldMk cId="2026022439" sldId="2225"/>
            <ac:spMk id="30" creationId="{00000000-0000-0000-0000-000000000000}"/>
          </ac:spMkLst>
        </pc:spChg>
        <pc:picChg chg="del">
          <ac:chgData name="Nestor Peña" userId="afa09c95d28ec62f" providerId="LiveId" clId="{9D8BB528-9447-4D27-A212-E92781D10EFD}" dt="2019-02-04T18:20:33.990" v="3235" actId="478"/>
          <ac:picMkLst>
            <pc:docMk/>
            <pc:sldMk cId="2026022439" sldId="2225"/>
            <ac:picMk id="7" creationId="{00000000-0000-0000-0000-000000000000}"/>
          </ac:picMkLst>
        </pc:picChg>
        <pc:picChg chg="del">
          <ac:chgData name="Nestor Peña" userId="afa09c95d28ec62f" providerId="LiveId" clId="{9D8BB528-9447-4D27-A212-E92781D10EFD}" dt="2019-02-04T18:20:35.018" v="3236" actId="478"/>
          <ac:picMkLst>
            <pc:docMk/>
            <pc:sldMk cId="2026022439" sldId="2225"/>
            <ac:picMk id="8" creationId="{00000000-0000-0000-0000-000000000000}"/>
          </ac:picMkLst>
        </pc:picChg>
        <pc:picChg chg="add mod">
          <ac:chgData name="Nestor Peña" userId="afa09c95d28ec62f" providerId="LiveId" clId="{9D8BB528-9447-4D27-A212-E92781D10EFD}" dt="2019-02-04T18:28:51.110" v="3464" actId="1036"/>
          <ac:picMkLst>
            <pc:docMk/>
            <pc:sldMk cId="2026022439" sldId="2225"/>
            <ac:picMk id="21" creationId="{8D61CB6A-D5CE-4EE0-97A9-325FF66CD681}"/>
          </ac:picMkLst>
        </pc:picChg>
        <pc:cxnChg chg="mod">
          <ac:chgData name="Nestor Peña" userId="afa09c95d28ec62f" providerId="LiveId" clId="{9D8BB528-9447-4D27-A212-E92781D10EFD}" dt="2019-02-04T18:26:00.997" v="3444" actId="692"/>
          <ac:cxnSpMkLst>
            <pc:docMk/>
            <pc:sldMk cId="2026022439" sldId="2225"/>
            <ac:cxnSpMk id="5" creationId="{00000000-0000-0000-0000-000000000000}"/>
          </ac:cxnSpMkLst>
        </pc:cxnChg>
      </pc:sldChg>
      <pc:sldChg chg="modSp">
        <pc:chgData name="Nestor Peña" userId="afa09c95d28ec62f" providerId="LiveId" clId="{9D8BB528-9447-4D27-A212-E92781D10EFD}" dt="2019-02-04T22:05:44.763" v="4052" actId="14826"/>
        <pc:sldMkLst>
          <pc:docMk/>
          <pc:sldMk cId="806039904" sldId="2273"/>
        </pc:sldMkLst>
        <pc:spChg chg="mod">
          <ac:chgData name="Nestor Peña" userId="afa09c95d28ec62f" providerId="LiveId" clId="{9D8BB528-9447-4D27-A212-E92781D10EFD}" dt="2019-02-04T21:45:04.583" v="4032" actId="20577"/>
          <ac:spMkLst>
            <pc:docMk/>
            <pc:sldMk cId="806039904" sldId="2273"/>
            <ac:spMk id="27" creationId="{00000000-0000-0000-0000-000000000000}"/>
          </ac:spMkLst>
        </pc:spChg>
        <pc:picChg chg="mod">
          <ac:chgData name="Nestor Peña" userId="afa09c95d28ec62f" providerId="LiveId" clId="{9D8BB528-9447-4D27-A212-E92781D10EFD}" dt="2019-02-04T21:52:09.208" v="4033" actId="14826"/>
          <ac:picMkLst>
            <pc:docMk/>
            <pc:sldMk cId="806039904" sldId="2273"/>
            <ac:picMk id="2" creationId="{00000000-0000-0000-0000-000000000000}"/>
          </ac:picMkLst>
        </pc:picChg>
        <pc:picChg chg="mod">
          <ac:chgData name="Nestor Peña" userId="afa09c95d28ec62f" providerId="LiveId" clId="{9D8BB528-9447-4D27-A212-E92781D10EFD}" dt="2019-02-04T21:52:21.017" v="4035" actId="14826"/>
          <ac:picMkLst>
            <pc:docMk/>
            <pc:sldMk cId="806039904" sldId="2273"/>
            <ac:picMk id="3" creationId="{00000000-0000-0000-0000-000000000000}"/>
          </ac:picMkLst>
        </pc:picChg>
        <pc:picChg chg="mod">
          <ac:chgData name="Nestor Peña" userId="afa09c95d28ec62f" providerId="LiveId" clId="{9D8BB528-9447-4D27-A212-E92781D10EFD}" dt="2019-02-04T21:52:27.027" v="4036" actId="14826"/>
          <ac:picMkLst>
            <pc:docMk/>
            <pc:sldMk cId="806039904" sldId="2273"/>
            <ac:picMk id="4" creationId="{00000000-0000-0000-0000-000000000000}"/>
          </ac:picMkLst>
        </pc:picChg>
        <pc:picChg chg="mod">
          <ac:chgData name="Nestor Peña" userId="afa09c95d28ec62f" providerId="LiveId" clId="{9D8BB528-9447-4D27-A212-E92781D10EFD}" dt="2019-02-04T21:52:34.985" v="4037" actId="14826"/>
          <ac:picMkLst>
            <pc:docMk/>
            <pc:sldMk cId="806039904" sldId="2273"/>
            <ac:picMk id="5" creationId="{00000000-0000-0000-0000-000000000000}"/>
          </ac:picMkLst>
        </pc:picChg>
        <pc:picChg chg="mod">
          <ac:chgData name="Nestor Peña" userId="afa09c95d28ec62f" providerId="LiveId" clId="{9D8BB528-9447-4D27-A212-E92781D10EFD}" dt="2019-02-04T21:52:41.381" v="4038" actId="14826"/>
          <ac:picMkLst>
            <pc:docMk/>
            <pc:sldMk cId="806039904" sldId="2273"/>
            <ac:picMk id="11" creationId="{00000000-0000-0000-0000-000000000000}"/>
          </ac:picMkLst>
        </pc:picChg>
        <pc:picChg chg="mod">
          <ac:chgData name="Nestor Peña" userId="afa09c95d28ec62f" providerId="LiveId" clId="{9D8BB528-9447-4D27-A212-E92781D10EFD}" dt="2019-02-04T21:55:51.301" v="4043" actId="14826"/>
          <ac:picMkLst>
            <pc:docMk/>
            <pc:sldMk cId="806039904" sldId="2273"/>
            <ac:picMk id="14" creationId="{00000000-0000-0000-0000-000000000000}"/>
          </ac:picMkLst>
        </pc:picChg>
        <pc:picChg chg="mod">
          <ac:chgData name="Nestor Peña" userId="afa09c95d28ec62f" providerId="LiveId" clId="{9D8BB528-9447-4D27-A212-E92781D10EFD}" dt="2019-02-04T22:03:47.532" v="4045" actId="14826"/>
          <ac:picMkLst>
            <pc:docMk/>
            <pc:sldMk cId="806039904" sldId="2273"/>
            <ac:picMk id="15" creationId="{00000000-0000-0000-0000-000000000000}"/>
          </ac:picMkLst>
        </pc:picChg>
        <pc:picChg chg="mod">
          <ac:chgData name="Nestor Peña" userId="afa09c95d28ec62f" providerId="LiveId" clId="{9D8BB528-9447-4D27-A212-E92781D10EFD}" dt="2019-02-04T22:03:54.913" v="4046" actId="14826"/>
          <ac:picMkLst>
            <pc:docMk/>
            <pc:sldMk cId="806039904" sldId="2273"/>
            <ac:picMk id="16" creationId="{00000000-0000-0000-0000-000000000000}"/>
          </ac:picMkLst>
        </pc:picChg>
        <pc:picChg chg="mod">
          <ac:chgData name="Nestor Peña" userId="afa09c95d28ec62f" providerId="LiveId" clId="{9D8BB528-9447-4D27-A212-E92781D10EFD}" dt="2019-02-04T21:53:09.476" v="4042" actId="14826"/>
          <ac:picMkLst>
            <pc:docMk/>
            <pc:sldMk cId="806039904" sldId="2273"/>
            <ac:picMk id="17" creationId="{00000000-0000-0000-0000-000000000000}"/>
          </ac:picMkLst>
        </pc:picChg>
        <pc:picChg chg="mod">
          <ac:chgData name="Nestor Peña" userId="afa09c95d28ec62f" providerId="LiveId" clId="{9D8BB528-9447-4D27-A212-E92781D10EFD}" dt="2019-02-04T22:04:03.063" v="4047" actId="14826"/>
          <ac:picMkLst>
            <pc:docMk/>
            <pc:sldMk cId="806039904" sldId="2273"/>
            <ac:picMk id="18" creationId="{00000000-0000-0000-0000-000000000000}"/>
          </ac:picMkLst>
        </pc:picChg>
        <pc:picChg chg="mod">
          <ac:chgData name="Nestor Peña" userId="afa09c95d28ec62f" providerId="LiveId" clId="{9D8BB528-9447-4D27-A212-E92781D10EFD}" dt="2019-02-04T21:52:15.132" v="4034" actId="14826"/>
          <ac:picMkLst>
            <pc:docMk/>
            <pc:sldMk cId="806039904" sldId="2273"/>
            <ac:picMk id="21" creationId="{00000000-0000-0000-0000-000000000000}"/>
          </ac:picMkLst>
        </pc:picChg>
        <pc:picChg chg="mod">
          <ac:chgData name="Nestor Peña" userId="afa09c95d28ec62f" providerId="LiveId" clId="{9D8BB528-9447-4D27-A212-E92781D10EFD}" dt="2019-02-04T22:05:44.763" v="4052" actId="14826"/>
          <ac:picMkLst>
            <pc:docMk/>
            <pc:sldMk cId="806039904" sldId="2273"/>
            <ac:picMk id="23" creationId="{00000000-0000-0000-0000-000000000000}"/>
          </ac:picMkLst>
        </pc:picChg>
      </pc:sldChg>
      <pc:sldChg chg="addSp delSp modSp del modTransition">
        <pc:chgData name="Nestor Peña" userId="afa09c95d28ec62f" providerId="LiveId" clId="{9D8BB528-9447-4D27-A212-E92781D10EFD}" dt="2019-02-05T11:29:28.633" v="4517" actId="2696"/>
        <pc:sldMkLst>
          <pc:docMk/>
          <pc:sldMk cId="836331068" sldId="2291"/>
        </pc:sldMkLst>
        <pc:spChg chg="add del mod">
          <ac:chgData name="Nestor Peña" userId="afa09c95d28ec62f" providerId="LiveId" clId="{9D8BB528-9447-4D27-A212-E92781D10EFD}" dt="2019-02-04T21:11:47.405" v="3532" actId="478"/>
          <ac:spMkLst>
            <pc:docMk/>
            <pc:sldMk cId="836331068" sldId="2291"/>
            <ac:spMk id="3" creationId="{C3D54D77-BCD8-45EE-9E6C-F17ACF9C9F34}"/>
          </ac:spMkLst>
        </pc:spChg>
        <pc:spChg chg="add del mod">
          <ac:chgData name="Nestor Peña" userId="afa09c95d28ec62f" providerId="LiveId" clId="{9D8BB528-9447-4D27-A212-E92781D10EFD}" dt="2019-02-04T17:32:37.181" v="1557" actId="478"/>
          <ac:spMkLst>
            <pc:docMk/>
            <pc:sldMk cId="836331068" sldId="2291"/>
            <ac:spMk id="3" creationId="{E6F06003-53F7-41B6-94AA-B3B2E864C44D}"/>
          </ac:spMkLst>
        </pc:spChg>
        <pc:spChg chg="del mod">
          <ac:chgData name="Nestor Peña" userId="afa09c95d28ec62f" providerId="LiveId" clId="{9D8BB528-9447-4D27-A212-E92781D10EFD}" dt="2019-02-04T21:16:06.988" v="3656" actId="478"/>
          <ac:spMkLst>
            <pc:docMk/>
            <pc:sldMk cId="836331068" sldId="2291"/>
            <ac:spMk id="10"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1"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2"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3"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4"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5"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6" creationId="{00000000-0000-0000-0000-000000000000}"/>
          </ac:spMkLst>
        </pc:spChg>
        <pc:spChg chg="del mod">
          <ac:chgData name="Nestor Peña" userId="afa09c95d28ec62f" providerId="LiveId" clId="{9D8BB528-9447-4D27-A212-E92781D10EFD}" dt="2019-02-04T21:16:06.988" v="3656" actId="478"/>
          <ac:spMkLst>
            <pc:docMk/>
            <pc:sldMk cId="836331068" sldId="2291"/>
            <ac:spMk id="17" creationId="{00000000-0000-0000-0000-000000000000}"/>
          </ac:spMkLst>
        </pc:spChg>
        <pc:spChg chg="del mod">
          <ac:chgData name="Nestor Peña" userId="afa09c95d28ec62f" providerId="LiveId" clId="{9D8BB528-9447-4D27-A212-E92781D10EFD}" dt="2019-02-04T21:16:27.221" v="3698" actId="1076"/>
          <ac:spMkLst>
            <pc:docMk/>
            <pc:sldMk cId="836331068" sldId="2291"/>
            <ac:spMk id="19" creationId="{00000000-0000-0000-0000-000000000000}"/>
          </ac:spMkLst>
        </pc:spChg>
        <pc:spChg chg="del mod">
          <ac:chgData name="Nestor Peña" userId="afa09c95d28ec62f" providerId="LiveId" clId="{9D8BB528-9447-4D27-A212-E92781D10EFD}" dt="2019-02-04T21:13:42.949" v="3643" actId="478"/>
          <ac:spMkLst>
            <pc:docMk/>
            <pc:sldMk cId="836331068" sldId="2291"/>
            <ac:spMk id="23" creationId="{00000000-0000-0000-0000-000000000000}"/>
          </ac:spMkLst>
        </pc:spChg>
        <pc:spChg chg="del mod">
          <ac:chgData name="Nestor Peña" userId="afa09c95d28ec62f" providerId="LiveId" clId="{9D8BB528-9447-4D27-A212-E92781D10EFD}" dt="2019-02-04T21:16:06.988" v="3656" actId="478"/>
          <ac:spMkLst>
            <pc:docMk/>
            <pc:sldMk cId="836331068" sldId="2291"/>
            <ac:spMk id="24" creationId="{00000000-0000-0000-0000-000000000000}"/>
          </ac:spMkLst>
        </pc:spChg>
        <pc:spChg chg="del mod">
          <ac:chgData name="Nestor Peña" userId="afa09c95d28ec62f" providerId="LiveId" clId="{9D8BB528-9447-4D27-A212-E92781D10EFD}" dt="2019-02-04T21:16:06.988" v="3656" actId="478"/>
          <ac:spMkLst>
            <pc:docMk/>
            <pc:sldMk cId="836331068" sldId="2291"/>
            <ac:spMk id="25" creationId="{00000000-0000-0000-0000-000000000000}"/>
          </ac:spMkLst>
        </pc:spChg>
        <pc:spChg chg="del mod">
          <ac:chgData name="Nestor Peña" userId="afa09c95d28ec62f" providerId="LiveId" clId="{9D8BB528-9447-4D27-A212-E92781D10EFD}" dt="2019-02-04T21:16:06.988" v="3656" actId="478"/>
          <ac:spMkLst>
            <pc:docMk/>
            <pc:sldMk cId="836331068" sldId="2291"/>
            <ac:spMk id="26" creationId="{00000000-0000-0000-0000-000000000000}"/>
          </ac:spMkLst>
        </pc:spChg>
        <pc:spChg chg="add mod">
          <ac:chgData name="Nestor Peña" userId="afa09c95d28ec62f" providerId="LiveId" clId="{9D8BB528-9447-4D27-A212-E92781D10EFD}" dt="2019-02-04T21:13:36.585" v="3642" actId="14100"/>
          <ac:spMkLst>
            <pc:docMk/>
            <pc:sldMk cId="836331068" sldId="2291"/>
            <ac:spMk id="27" creationId="{8871DC71-0871-45CE-9BF1-82834AAD5EDD}"/>
          </ac:spMkLst>
        </pc:spChg>
        <pc:spChg chg="del mod">
          <ac:chgData name="Nestor Peña" userId="afa09c95d28ec62f" providerId="LiveId" clId="{9D8BB528-9447-4D27-A212-E92781D10EFD}" dt="2019-02-04T21:16:06.988" v="3656" actId="478"/>
          <ac:spMkLst>
            <pc:docMk/>
            <pc:sldMk cId="836331068" sldId="2291"/>
            <ac:spMk id="28" creationId="{00000000-0000-0000-0000-000000000000}"/>
          </ac:spMkLst>
        </pc:spChg>
        <pc:spChg chg="add mod">
          <ac:chgData name="Nestor Peña" userId="afa09c95d28ec62f" providerId="LiveId" clId="{9D8BB528-9447-4D27-A212-E92781D10EFD}" dt="2019-02-04T17:33:17.054" v="1566" actId="1076"/>
          <ac:spMkLst>
            <pc:docMk/>
            <pc:sldMk cId="836331068" sldId="2291"/>
            <ac:spMk id="29" creationId="{CC2C3317-8360-43B1-8872-4B75B13C2D7D}"/>
          </ac:spMkLst>
        </pc:spChg>
        <pc:spChg chg="add mod">
          <ac:chgData name="Nestor Peña" userId="afa09c95d28ec62f" providerId="LiveId" clId="{9D8BB528-9447-4D27-A212-E92781D10EFD}" dt="2019-02-04T17:56:00.136" v="2165" actId="1076"/>
          <ac:spMkLst>
            <pc:docMk/>
            <pc:sldMk cId="836331068" sldId="2291"/>
            <ac:spMk id="31" creationId="{7E1A8C84-94D2-4975-9421-DE6C17CAE7AF}"/>
          </ac:spMkLst>
        </pc:spChg>
        <pc:spChg chg="add del mod ord">
          <ac:chgData name="Nestor Peña" userId="afa09c95d28ec62f" providerId="LiveId" clId="{9D8BB528-9447-4D27-A212-E92781D10EFD}" dt="2019-02-04T18:15:44.460" v="3094"/>
          <ac:spMkLst>
            <pc:docMk/>
            <pc:sldMk cId="836331068" sldId="2291"/>
            <ac:spMk id="32" creationId="{D214DD53-9CF5-47EE-A9D8-F4B6B43EDDE2}"/>
          </ac:spMkLst>
        </pc:spChg>
        <pc:spChg chg="add del mod">
          <ac:chgData name="Nestor Peña" userId="afa09c95d28ec62f" providerId="LiveId" clId="{9D8BB528-9447-4D27-A212-E92781D10EFD}" dt="2019-02-04T18:16:20.729" v="3121" actId="478"/>
          <ac:spMkLst>
            <pc:docMk/>
            <pc:sldMk cId="836331068" sldId="2291"/>
            <ac:spMk id="33" creationId="{46442A02-3CD5-4BC6-9F69-CB0849942AA7}"/>
          </ac:spMkLst>
        </pc:spChg>
        <pc:spChg chg="add del">
          <ac:chgData name="Nestor Peña" userId="afa09c95d28ec62f" providerId="LiveId" clId="{9D8BB528-9447-4D27-A212-E92781D10EFD}" dt="2019-02-04T18:19:31.323" v="3205"/>
          <ac:spMkLst>
            <pc:docMk/>
            <pc:sldMk cId="836331068" sldId="2291"/>
            <ac:spMk id="34" creationId="{33A546C1-D14E-4A95-B077-35760C8113F5}"/>
          </ac:spMkLst>
        </pc:spChg>
        <pc:picChg chg="del">
          <ac:chgData name="Nestor Peña" userId="afa09c95d28ec62f" providerId="LiveId" clId="{9D8BB528-9447-4D27-A212-E92781D10EFD}" dt="2019-02-05T10:56:33.601" v="4084"/>
          <ac:picMkLst>
            <pc:docMk/>
            <pc:sldMk cId="836331068" sldId="2291"/>
            <ac:picMk id="3" creationId="{45A9C614-7E63-451D-AF44-0446952DA822}"/>
          </ac:picMkLst>
        </pc:picChg>
        <pc:picChg chg="add del mod">
          <ac:chgData name="Nestor Peña" userId="afa09c95d28ec62f" providerId="LiveId" clId="{9D8BB528-9447-4D27-A212-E92781D10EFD}" dt="2019-02-04T17:32:26.707" v="1552" actId="931"/>
          <ac:picMkLst>
            <pc:docMk/>
            <pc:sldMk cId="836331068" sldId="2291"/>
            <ac:picMk id="5" creationId="{8E4F207B-A1E4-42BC-A81D-38C7AF694283}"/>
          </ac:picMkLst>
        </pc:picChg>
        <pc:picChg chg="del">
          <ac:chgData name="Nestor Peña" userId="afa09c95d28ec62f" providerId="LiveId" clId="{9D8BB528-9447-4D27-A212-E92781D10EFD}" dt="2019-02-04T21:11:31.757" v="3525" actId="478"/>
          <ac:picMkLst>
            <pc:docMk/>
            <pc:sldMk cId="836331068" sldId="2291"/>
            <ac:picMk id="6" creationId="{1FB76CD6-ED56-B44C-B70E-484D49AB67B3}"/>
          </ac:picMkLst>
        </pc:picChg>
        <pc:picChg chg="add del mod">
          <ac:chgData name="Nestor Peña" userId="afa09c95d28ec62f" providerId="LiveId" clId="{9D8BB528-9447-4D27-A212-E92781D10EFD}" dt="2019-02-04T21:11:43.853" v="3531"/>
          <ac:picMkLst>
            <pc:docMk/>
            <pc:sldMk cId="836331068" sldId="2291"/>
            <ac:picMk id="20" creationId="{14CF0D5E-7661-4908-9991-94A45E858051}"/>
          </ac:picMkLst>
        </pc:picChg>
        <pc:picChg chg="add mod">
          <ac:chgData name="Nestor Peña" userId="afa09c95d28ec62f" providerId="LiveId" clId="{9D8BB528-9447-4D27-A212-E92781D10EFD}" dt="2019-02-04T21:12:29.498" v="3629" actId="1037"/>
          <ac:picMkLst>
            <pc:docMk/>
            <pc:sldMk cId="836331068" sldId="2291"/>
            <ac:picMk id="21" creationId="{4E446788-EC3B-42E2-8676-B715FD4A9EBC}"/>
          </ac:picMkLst>
        </pc:picChg>
        <pc:picChg chg="add mod">
          <ac:chgData name="Nestor Peña" userId="afa09c95d28ec62f" providerId="LiveId" clId="{9D8BB528-9447-4D27-A212-E92781D10EFD}" dt="2019-02-04T18:19:03.100" v="3203" actId="1076"/>
          <ac:picMkLst>
            <pc:docMk/>
            <pc:sldMk cId="836331068" sldId="2291"/>
            <ac:picMk id="27" creationId="{5BBB8DC6-4065-40D8-8A99-5FF7F622D87C}"/>
          </ac:picMkLst>
        </pc:picChg>
        <pc:cxnChg chg="del mod">
          <ac:chgData name="Nestor Peña" userId="afa09c95d28ec62f" providerId="LiveId" clId="{9D8BB528-9447-4D27-A212-E92781D10EFD}" dt="2019-02-04T21:16:26.774" v="3697" actId="1076"/>
          <ac:cxnSpMkLst>
            <pc:docMk/>
            <pc:sldMk cId="836331068" sldId="2291"/>
            <ac:cxnSpMk id="22" creationId="{00000000-0000-0000-0000-000000000000}"/>
          </ac:cxnSpMkLst>
        </pc:cxnChg>
        <pc:cxnChg chg="add mod">
          <ac:chgData name="Nestor Peña" userId="afa09c95d28ec62f" providerId="LiveId" clId="{9D8BB528-9447-4D27-A212-E92781D10EFD}" dt="2019-02-04T17:33:17.054" v="1566" actId="1076"/>
          <ac:cxnSpMkLst>
            <pc:docMk/>
            <pc:sldMk cId="836331068" sldId="2291"/>
            <ac:cxnSpMk id="30" creationId="{C616CCC4-0C6D-4C4C-9BA1-1C1ED66FAAF0}"/>
          </ac:cxnSpMkLst>
        </pc:cxnChg>
      </pc:sldChg>
      <pc:sldChg chg="delSp modSp">
        <pc:chgData name="Nestor Peña" userId="afa09c95d28ec62f" providerId="LiveId" clId="{9D8BB528-9447-4D27-A212-E92781D10EFD}" dt="2019-02-05T11:21:58.757" v="4487" actId="208"/>
        <pc:sldMkLst>
          <pc:docMk/>
          <pc:sldMk cId="1633390829" sldId="2306"/>
        </pc:sldMkLst>
        <pc:spChg chg="mod">
          <ac:chgData name="Nestor Peña" userId="afa09c95d28ec62f" providerId="LiveId" clId="{9D8BB528-9447-4D27-A212-E92781D10EFD}" dt="2019-02-05T11:17:28.839" v="4462" actId="20577"/>
          <ac:spMkLst>
            <pc:docMk/>
            <pc:sldMk cId="1633390829" sldId="2306"/>
            <ac:spMk id="7" creationId="{00000000-0000-0000-0000-000000000000}"/>
          </ac:spMkLst>
        </pc:spChg>
        <pc:spChg chg="del">
          <ac:chgData name="Nestor Peña" userId="afa09c95d28ec62f" providerId="LiveId" clId="{9D8BB528-9447-4D27-A212-E92781D10EFD}" dt="2019-02-05T11:17:36.394" v="4466" actId="478"/>
          <ac:spMkLst>
            <pc:docMk/>
            <pc:sldMk cId="1633390829" sldId="2306"/>
            <ac:spMk id="9" creationId="{00000000-0000-0000-0000-000000000000}"/>
          </ac:spMkLst>
        </pc:spChg>
        <pc:spChg chg="del">
          <ac:chgData name="Nestor Peña" userId="afa09c95d28ec62f" providerId="LiveId" clId="{9D8BB528-9447-4D27-A212-E92781D10EFD}" dt="2019-02-05T11:17:33.583" v="4464" actId="478"/>
          <ac:spMkLst>
            <pc:docMk/>
            <pc:sldMk cId="1633390829" sldId="2306"/>
            <ac:spMk id="10" creationId="{00000000-0000-0000-0000-000000000000}"/>
          </ac:spMkLst>
        </pc:spChg>
        <pc:spChg chg="del">
          <ac:chgData name="Nestor Peña" userId="afa09c95d28ec62f" providerId="LiveId" clId="{9D8BB528-9447-4D27-A212-E92781D10EFD}" dt="2019-02-05T11:17:35.155" v="4465" actId="478"/>
          <ac:spMkLst>
            <pc:docMk/>
            <pc:sldMk cId="1633390829" sldId="2306"/>
            <ac:spMk id="11" creationId="{00000000-0000-0000-0000-000000000000}"/>
          </ac:spMkLst>
        </pc:spChg>
        <pc:spChg chg="del">
          <ac:chgData name="Nestor Peña" userId="afa09c95d28ec62f" providerId="LiveId" clId="{9D8BB528-9447-4D27-A212-E92781D10EFD}" dt="2019-02-05T11:17:31.714" v="4463" actId="478"/>
          <ac:spMkLst>
            <pc:docMk/>
            <pc:sldMk cId="1633390829" sldId="2306"/>
            <ac:spMk id="12" creationId="{00000000-0000-0000-0000-000000000000}"/>
          </ac:spMkLst>
        </pc:spChg>
        <pc:cxnChg chg="mod">
          <ac:chgData name="Nestor Peña" userId="afa09c95d28ec62f" providerId="LiveId" clId="{9D8BB528-9447-4D27-A212-E92781D10EFD}" dt="2019-02-05T11:21:58.757" v="4487" actId="208"/>
          <ac:cxnSpMkLst>
            <pc:docMk/>
            <pc:sldMk cId="1633390829" sldId="2306"/>
            <ac:cxnSpMk id="8" creationId="{00000000-0000-0000-0000-000000000000}"/>
          </ac:cxnSpMkLst>
        </pc:cxnChg>
      </pc:sldChg>
      <pc:sldChg chg="addSp delSp modSp modTransition">
        <pc:chgData name="Nestor Peña" userId="afa09c95d28ec62f" providerId="LiveId" clId="{9D8BB528-9447-4D27-A212-E92781D10EFD}" dt="2019-02-05T11:51:31.037" v="4573"/>
        <pc:sldMkLst>
          <pc:docMk/>
          <pc:sldMk cId="95726012" sldId="2363"/>
        </pc:sldMkLst>
        <pc:spChg chg="mod">
          <ac:chgData name="Nestor Peña" userId="afa09c95d28ec62f" providerId="LiveId" clId="{9D8BB528-9447-4D27-A212-E92781D10EFD}" dt="2019-02-04T15:27:11.979" v="0" actId="790"/>
          <ac:spMkLst>
            <pc:docMk/>
            <pc:sldMk cId="95726012" sldId="2363"/>
            <ac:spMk id="33" creationId="{00000000-0000-0000-0000-000000000000}"/>
          </ac:spMkLst>
        </pc:spChg>
        <pc:spChg chg="mod">
          <ac:chgData name="Nestor Peña" userId="afa09c95d28ec62f" providerId="LiveId" clId="{9D8BB528-9447-4D27-A212-E92781D10EFD}" dt="2019-02-05T11:50:45.021" v="4571" actId="207"/>
          <ac:spMkLst>
            <pc:docMk/>
            <pc:sldMk cId="95726012" sldId="2363"/>
            <ac:spMk id="38" creationId="{00000000-0000-0000-0000-000000000000}"/>
          </ac:spMkLst>
        </pc:spChg>
        <pc:picChg chg="add del mod">
          <ac:chgData name="Nestor Peña" userId="afa09c95d28ec62f" providerId="LiveId" clId="{9D8BB528-9447-4D27-A212-E92781D10EFD}" dt="2019-02-05T11:51:31.037" v="4573"/>
          <ac:picMkLst>
            <pc:docMk/>
            <pc:sldMk cId="95726012" sldId="2363"/>
            <ac:picMk id="3" creationId="{91A5B94C-F612-49BD-AF82-196012FE3519}"/>
          </ac:picMkLst>
        </pc:picChg>
      </pc:sldChg>
      <pc:sldChg chg="addSp delSp modSp">
        <pc:chgData name="Nestor Peña" userId="afa09c95d28ec62f" providerId="LiveId" clId="{9D8BB528-9447-4D27-A212-E92781D10EFD}" dt="2019-02-04T20:51:11.611" v="3476" actId="14100"/>
        <pc:sldMkLst>
          <pc:docMk/>
          <pc:sldMk cId="2975766820" sldId="2597"/>
        </pc:sldMkLst>
        <pc:spChg chg="add mod ord">
          <ac:chgData name="Nestor Peña" userId="afa09c95d28ec62f" providerId="LiveId" clId="{9D8BB528-9447-4D27-A212-E92781D10EFD}" dt="2019-02-04T20:51:11.611" v="3476" actId="14100"/>
          <ac:spMkLst>
            <pc:docMk/>
            <pc:sldMk cId="2975766820" sldId="2597"/>
            <ac:spMk id="12" creationId="{51FEA2AA-4F94-47D5-99D7-256AF5913D4F}"/>
          </ac:spMkLst>
        </pc:spChg>
        <pc:spChg chg="del">
          <ac:chgData name="Nestor Peña" userId="afa09c95d28ec62f" providerId="LiveId" clId="{9D8BB528-9447-4D27-A212-E92781D10EFD}" dt="2019-02-04T16:02:51.203" v="619" actId="478"/>
          <ac:spMkLst>
            <pc:docMk/>
            <pc:sldMk cId="2975766820" sldId="2597"/>
            <ac:spMk id="16" creationId="{00000000-0000-0000-0000-000000000000}"/>
          </ac:spMkLst>
        </pc:spChg>
        <pc:spChg chg="mod">
          <ac:chgData name="Nestor Peña" userId="afa09c95d28ec62f" providerId="LiveId" clId="{9D8BB528-9447-4D27-A212-E92781D10EFD}" dt="2019-02-04T16:10:25.076" v="682" actId="255"/>
          <ac:spMkLst>
            <pc:docMk/>
            <pc:sldMk cId="2975766820" sldId="2597"/>
            <ac:spMk id="17" creationId="{00000000-0000-0000-0000-000000000000}"/>
          </ac:spMkLst>
        </pc:spChg>
      </pc:sldChg>
      <pc:sldChg chg="addSp delSp modSp modAnim">
        <pc:chgData name="Nestor Peña" userId="afa09c95d28ec62f" providerId="LiveId" clId="{9D8BB528-9447-4D27-A212-E92781D10EFD}" dt="2019-02-04T17:28:05.161" v="1542" actId="207"/>
        <pc:sldMkLst>
          <pc:docMk/>
          <pc:sldMk cId="3279829748" sldId="2598"/>
        </pc:sldMkLst>
        <pc:spChg chg="mod">
          <ac:chgData name="Nestor Peña" userId="afa09c95d28ec62f" providerId="LiveId" clId="{9D8BB528-9447-4D27-A212-E92781D10EFD}" dt="2019-02-04T17:28:05.161" v="1542" actId="207"/>
          <ac:spMkLst>
            <pc:docMk/>
            <pc:sldMk cId="3279829748" sldId="2598"/>
            <ac:spMk id="20" creationId="{4E23CED8-C717-4B93-BFF1-F165A1BC6135}"/>
          </ac:spMkLst>
        </pc:spChg>
        <pc:spChg chg="mod">
          <ac:chgData name="Nestor Peña" userId="afa09c95d28ec62f" providerId="LiveId" clId="{9D8BB528-9447-4D27-A212-E92781D10EFD}" dt="2019-02-04T17:28:03.141" v="1541" actId="207"/>
          <ac:spMkLst>
            <pc:docMk/>
            <pc:sldMk cId="3279829748" sldId="2598"/>
            <ac:spMk id="37" creationId="{00000000-0000-0000-0000-000000000000}"/>
          </ac:spMkLst>
        </pc:spChg>
        <pc:spChg chg="mod">
          <ac:chgData name="Nestor Peña" userId="afa09c95d28ec62f" providerId="LiveId" clId="{9D8BB528-9447-4D27-A212-E92781D10EFD}" dt="2019-02-04T17:27:56.414" v="1538" actId="207"/>
          <ac:spMkLst>
            <pc:docMk/>
            <pc:sldMk cId="3279829748" sldId="2598"/>
            <ac:spMk id="39" creationId="{00000000-0000-0000-0000-000000000000}"/>
          </ac:spMkLst>
        </pc:spChg>
        <pc:spChg chg="mod">
          <ac:chgData name="Nestor Peña" userId="afa09c95d28ec62f" providerId="LiveId" clId="{9D8BB528-9447-4D27-A212-E92781D10EFD}" dt="2019-02-04T17:27:58.665" v="1539" actId="207"/>
          <ac:spMkLst>
            <pc:docMk/>
            <pc:sldMk cId="3279829748" sldId="2598"/>
            <ac:spMk id="41" creationId="{00000000-0000-0000-0000-000000000000}"/>
          </ac:spMkLst>
        </pc:spChg>
        <pc:spChg chg="mod">
          <ac:chgData name="Nestor Peña" userId="afa09c95d28ec62f" providerId="LiveId" clId="{9D8BB528-9447-4D27-A212-E92781D10EFD}" dt="2019-02-04T17:28:01.089" v="1540" actId="207"/>
          <ac:spMkLst>
            <pc:docMk/>
            <pc:sldMk cId="3279829748" sldId="2598"/>
            <ac:spMk id="44" creationId="{00000000-0000-0000-0000-000000000000}"/>
          </ac:spMkLst>
        </pc:spChg>
        <pc:spChg chg="mod">
          <ac:chgData name="Nestor Peña" userId="afa09c95d28ec62f" providerId="LiveId" clId="{9D8BB528-9447-4D27-A212-E92781D10EFD}" dt="2019-02-04T16:34:33.388" v="1287" actId="1076"/>
          <ac:spMkLst>
            <pc:docMk/>
            <pc:sldMk cId="3279829748" sldId="2598"/>
            <ac:spMk id="62" creationId="{00000000-0000-0000-0000-000000000000}"/>
          </ac:spMkLst>
        </pc:spChg>
        <pc:picChg chg="add del">
          <ac:chgData name="Nestor Peña" userId="afa09c95d28ec62f" providerId="LiveId" clId="{9D8BB528-9447-4D27-A212-E92781D10EFD}" dt="2019-02-04T16:01:34.816" v="616"/>
          <ac:picMkLst>
            <pc:docMk/>
            <pc:sldMk cId="3279829748" sldId="2598"/>
            <ac:picMk id="6" creationId="{BF769026-EC4F-4053-BAF2-5D1067B847FF}"/>
          </ac:picMkLst>
        </pc:picChg>
        <pc:picChg chg="mod">
          <ac:chgData name="Nestor Peña" userId="afa09c95d28ec62f" providerId="LiveId" clId="{9D8BB528-9447-4D27-A212-E92781D10EFD}" dt="2019-02-04T15:30:00.773" v="3" actId="14100"/>
          <ac:picMkLst>
            <pc:docMk/>
            <pc:sldMk cId="3279829748" sldId="2598"/>
            <ac:picMk id="25" creationId="{01C6455B-2C9E-43A5-BD8F-37F8B371A7CC}"/>
          </ac:picMkLst>
        </pc:picChg>
      </pc:sldChg>
      <pc:sldChg chg="modSp del">
        <pc:chgData name="Nestor Peña" userId="afa09c95d28ec62f" providerId="LiveId" clId="{9D8BB528-9447-4D27-A212-E92781D10EFD}" dt="2019-02-04T17:12:35.305" v="1530" actId="2696"/>
        <pc:sldMkLst>
          <pc:docMk/>
          <pc:sldMk cId="93910927" sldId="2600"/>
        </pc:sldMkLst>
        <pc:spChg chg="mod">
          <ac:chgData name="Nestor Peña" userId="afa09c95d28ec62f" providerId="LiveId" clId="{9D8BB528-9447-4D27-A212-E92781D10EFD}" dt="2019-02-04T15:36:14.637" v="68" actId="20577"/>
          <ac:spMkLst>
            <pc:docMk/>
            <pc:sldMk cId="93910927" sldId="2600"/>
            <ac:spMk id="22" creationId="{31DF2D77-936D-4AAA-BEA5-B7C811C669B7}"/>
          </ac:spMkLst>
        </pc:spChg>
        <pc:spChg chg="mod">
          <ac:chgData name="Nestor Peña" userId="afa09c95d28ec62f" providerId="LiveId" clId="{9D8BB528-9447-4D27-A212-E92781D10EFD}" dt="2019-02-04T15:36:18.405" v="70" actId="20577"/>
          <ac:spMkLst>
            <pc:docMk/>
            <pc:sldMk cId="93910927" sldId="2600"/>
            <ac:spMk id="29" creationId="{9B92F211-E309-4658-80A3-3F1409827F48}"/>
          </ac:spMkLst>
        </pc:spChg>
        <pc:picChg chg="mod">
          <ac:chgData name="Nestor Peña" userId="afa09c95d28ec62f" providerId="LiveId" clId="{9D8BB528-9447-4D27-A212-E92781D10EFD}" dt="2019-02-04T15:32:08.168" v="6" actId="1076"/>
          <ac:picMkLst>
            <pc:docMk/>
            <pc:sldMk cId="93910927" sldId="2600"/>
            <ac:picMk id="9" creationId="{482048D6-E557-41EC-8736-380EE7C56E80}"/>
          </ac:picMkLst>
        </pc:picChg>
        <pc:picChg chg="mod">
          <ac:chgData name="Nestor Peña" userId="afa09c95d28ec62f" providerId="LiveId" clId="{9D8BB528-9447-4D27-A212-E92781D10EFD}" dt="2019-02-04T15:29:09.925" v="1" actId="1440"/>
          <ac:picMkLst>
            <pc:docMk/>
            <pc:sldMk cId="93910927" sldId="2600"/>
            <ac:picMk id="10" creationId="{D8125576-5ED6-476C-86D8-5BEB4B511236}"/>
          </ac:picMkLst>
        </pc:picChg>
      </pc:sldChg>
      <pc:sldChg chg="addSp delSp modSp add addAnim delAnim modAnim">
        <pc:chgData name="Nestor Peña" userId="afa09c95d28ec62f" providerId="LiveId" clId="{9D8BB528-9447-4D27-A212-E92781D10EFD}" dt="2019-02-04T17:11:39.564" v="1529" actId="207"/>
        <pc:sldMkLst>
          <pc:docMk/>
          <pc:sldMk cId="1025038371" sldId="2601"/>
        </pc:sldMkLst>
        <pc:spChg chg="add del mod">
          <ac:chgData name="Nestor Peña" userId="afa09c95d28ec62f" providerId="LiveId" clId="{9D8BB528-9447-4D27-A212-E92781D10EFD}" dt="2019-02-04T16:24:39.281" v="1217" actId="478"/>
          <ac:spMkLst>
            <pc:docMk/>
            <pc:sldMk cId="1025038371" sldId="2601"/>
            <ac:spMk id="9" creationId="{41409FAD-50D3-43B4-B5CA-F2545D20DB32}"/>
          </ac:spMkLst>
        </pc:spChg>
        <pc:spChg chg="mod">
          <ac:chgData name="Nestor Peña" userId="afa09c95d28ec62f" providerId="LiveId" clId="{9D8BB528-9447-4D27-A212-E92781D10EFD}" dt="2019-02-04T15:44:01.844" v="125" actId="207"/>
          <ac:spMkLst>
            <pc:docMk/>
            <pc:sldMk cId="1025038371" sldId="2601"/>
            <ac:spMk id="16" creationId="{1EA3D1BE-98D0-473F-937D-4CF3ED107CF8}"/>
          </ac:spMkLst>
        </pc:spChg>
        <pc:spChg chg="mod">
          <ac:chgData name="Nestor Peña" userId="afa09c95d28ec62f" providerId="LiveId" clId="{9D8BB528-9447-4D27-A212-E92781D10EFD}" dt="2019-02-04T15:42:19.689" v="80" actId="20577"/>
          <ac:spMkLst>
            <pc:docMk/>
            <pc:sldMk cId="1025038371" sldId="2601"/>
            <ac:spMk id="17" creationId="{0BC1AD28-1E5C-4231-A37F-75F5A3886624}"/>
          </ac:spMkLst>
        </pc:spChg>
        <pc:spChg chg="mod">
          <ac:chgData name="Nestor Peña" userId="afa09c95d28ec62f" providerId="LiveId" clId="{9D8BB528-9447-4D27-A212-E92781D10EFD}" dt="2019-02-04T15:57:03.901" v="593" actId="20577"/>
          <ac:spMkLst>
            <pc:docMk/>
            <pc:sldMk cId="1025038371" sldId="2601"/>
            <ac:spMk id="18" creationId="{7B35E4A2-BCED-4D98-860F-764D9008EDAE}"/>
          </ac:spMkLst>
        </pc:spChg>
        <pc:spChg chg="mod">
          <ac:chgData name="Nestor Peña" userId="afa09c95d28ec62f" providerId="LiveId" clId="{9D8BB528-9447-4D27-A212-E92781D10EFD}" dt="2019-02-04T15:43:34.553" v="119" actId="207"/>
          <ac:spMkLst>
            <pc:docMk/>
            <pc:sldMk cId="1025038371" sldId="2601"/>
            <ac:spMk id="20" creationId="{0CE1EED6-6470-4D2D-97C3-115DADA8DC37}"/>
          </ac:spMkLst>
        </pc:spChg>
        <pc:spChg chg="mod">
          <ac:chgData name="Nestor Peña" userId="afa09c95d28ec62f" providerId="LiveId" clId="{9D8BB528-9447-4D27-A212-E92781D10EFD}" dt="2019-02-04T15:42:14.533" v="78" actId="20577"/>
          <ac:spMkLst>
            <pc:docMk/>
            <pc:sldMk cId="1025038371" sldId="2601"/>
            <ac:spMk id="21" creationId="{295556E9-2040-4922-87BF-5D9484B26B75}"/>
          </ac:spMkLst>
        </pc:spChg>
        <pc:spChg chg="del mod">
          <ac:chgData name="Nestor Peña" userId="afa09c95d28ec62f" providerId="LiveId" clId="{9D8BB528-9447-4D27-A212-E92781D10EFD}" dt="2019-02-04T15:35:51.776" v="63" actId="478"/>
          <ac:spMkLst>
            <pc:docMk/>
            <pc:sldMk cId="1025038371" sldId="2601"/>
            <ac:spMk id="22" creationId="{31DF2D77-936D-4AAA-BEA5-B7C811C669B7}"/>
          </ac:spMkLst>
        </pc:spChg>
        <pc:spChg chg="mod">
          <ac:chgData name="Nestor Peña" userId="afa09c95d28ec62f" providerId="LiveId" clId="{9D8BB528-9447-4D27-A212-E92781D10EFD}" dt="2019-02-04T15:57:00.880" v="591" actId="20577"/>
          <ac:spMkLst>
            <pc:docMk/>
            <pc:sldMk cId="1025038371" sldId="2601"/>
            <ac:spMk id="23" creationId="{DDE583EE-2707-4CD2-81AE-70EAE72DAF5B}"/>
          </ac:spMkLst>
        </pc:spChg>
        <pc:spChg chg="mod">
          <ac:chgData name="Nestor Peña" userId="afa09c95d28ec62f" providerId="LiveId" clId="{9D8BB528-9447-4D27-A212-E92781D10EFD}" dt="2019-02-04T15:43:10.018" v="115" actId="207"/>
          <ac:spMkLst>
            <pc:docMk/>
            <pc:sldMk cId="1025038371" sldId="2601"/>
            <ac:spMk id="25" creationId="{0588D502-A113-4B08-8A85-16FC23270C88}"/>
          </ac:spMkLst>
        </pc:spChg>
        <pc:spChg chg="mod">
          <ac:chgData name="Nestor Peña" userId="afa09c95d28ec62f" providerId="LiveId" clId="{9D8BB528-9447-4D27-A212-E92781D10EFD}" dt="2019-02-04T15:42:09.651" v="76" actId="20577"/>
          <ac:spMkLst>
            <pc:docMk/>
            <pc:sldMk cId="1025038371" sldId="2601"/>
            <ac:spMk id="26" creationId="{FCFF0D4A-89CD-4BFD-9A98-DF48C78F1FDC}"/>
          </ac:spMkLst>
        </pc:spChg>
        <pc:spChg chg="mod">
          <ac:chgData name="Nestor Peña" userId="afa09c95d28ec62f" providerId="LiveId" clId="{9D8BB528-9447-4D27-A212-E92781D10EFD}" dt="2019-02-04T15:57:07.213" v="595" actId="20577"/>
          <ac:spMkLst>
            <pc:docMk/>
            <pc:sldMk cId="1025038371" sldId="2601"/>
            <ac:spMk id="27" creationId="{5EF540C1-A306-4C1E-A7E4-D9AC7354B831}"/>
          </ac:spMkLst>
        </pc:spChg>
        <pc:spChg chg="add mod">
          <ac:chgData name="Nestor Peña" userId="afa09c95d28ec62f" providerId="LiveId" clId="{9D8BB528-9447-4D27-A212-E92781D10EFD}" dt="2019-02-04T15:58:52.093" v="603" actId="1076"/>
          <ac:spMkLst>
            <pc:docMk/>
            <pc:sldMk cId="1025038371" sldId="2601"/>
            <ac:spMk id="28" creationId="{FB211E96-47C9-4394-9BC3-AF1A6929B069}"/>
          </ac:spMkLst>
        </pc:spChg>
        <pc:spChg chg="mod">
          <ac:chgData name="Nestor Peña" userId="afa09c95d28ec62f" providerId="LiveId" clId="{9D8BB528-9447-4D27-A212-E92781D10EFD}" dt="2019-02-04T15:49:33.478" v="420" actId="207"/>
          <ac:spMkLst>
            <pc:docMk/>
            <pc:sldMk cId="1025038371" sldId="2601"/>
            <ac:spMk id="29" creationId="{2BE45960-C1EE-4EB0-848A-3E5ABC8A10B0}"/>
          </ac:spMkLst>
        </pc:spChg>
        <pc:spChg chg="del mod">
          <ac:chgData name="Nestor Peña" userId="afa09c95d28ec62f" providerId="LiveId" clId="{9D8BB528-9447-4D27-A212-E92781D10EFD}" dt="2019-02-04T15:35:52.855" v="64" actId="478"/>
          <ac:spMkLst>
            <pc:docMk/>
            <pc:sldMk cId="1025038371" sldId="2601"/>
            <ac:spMk id="29" creationId="{9B92F211-E309-4658-80A3-3F1409827F48}"/>
          </ac:spMkLst>
        </pc:spChg>
        <pc:spChg chg="add mod">
          <ac:chgData name="Nestor Peña" userId="afa09c95d28ec62f" providerId="LiveId" clId="{9D8BB528-9447-4D27-A212-E92781D10EFD}" dt="2019-02-04T16:12:30.409" v="689" actId="164"/>
          <ac:spMkLst>
            <pc:docMk/>
            <pc:sldMk cId="1025038371" sldId="2601"/>
            <ac:spMk id="30" creationId="{6FAD41BB-8886-436F-894B-88C88C3725B2}"/>
          </ac:spMkLst>
        </pc:spChg>
        <pc:spChg chg="add mod">
          <ac:chgData name="Nestor Peña" userId="afa09c95d28ec62f" providerId="LiveId" clId="{9D8BB528-9447-4D27-A212-E92781D10EFD}" dt="2019-02-04T15:59:11.937" v="606" actId="1076"/>
          <ac:spMkLst>
            <pc:docMk/>
            <pc:sldMk cId="1025038371" sldId="2601"/>
            <ac:spMk id="31" creationId="{B79207B5-3D2F-445D-9307-68222EFF9E05}"/>
          </ac:spMkLst>
        </pc:spChg>
        <pc:spChg chg="mod">
          <ac:chgData name="Nestor Peña" userId="afa09c95d28ec62f" providerId="LiveId" clId="{9D8BB528-9447-4D27-A212-E92781D10EFD}" dt="2019-02-04T15:43:19.992" v="116" actId="207"/>
          <ac:spMkLst>
            <pc:docMk/>
            <pc:sldMk cId="1025038371" sldId="2601"/>
            <ac:spMk id="33" creationId="{23A468FD-6D64-4EF1-8A3A-9B75EBC810AF}"/>
          </ac:spMkLst>
        </pc:spChg>
        <pc:spChg chg="mod">
          <ac:chgData name="Nestor Peña" userId="afa09c95d28ec62f" providerId="LiveId" clId="{9D8BB528-9447-4D27-A212-E92781D10EFD}" dt="2019-02-04T15:35:39.197" v="58" actId="20577"/>
          <ac:spMkLst>
            <pc:docMk/>
            <pc:sldMk cId="1025038371" sldId="2601"/>
            <ac:spMk id="34" creationId="{00000000-0000-0000-0000-000000000000}"/>
          </ac:spMkLst>
        </pc:spChg>
        <pc:spChg chg="mod">
          <ac:chgData name="Nestor Peña" userId="afa09c95d28ec62f" providerId="LiveId" clId="{9D8BB528-9447-4D27-A212-E92781D10EFD}" dt="2019-02-04T15:54:58.078" v="550" actId="20577"/>
          <ac:spMkLst>
            <pc:docMk/>
            <pc:sldMk cId="1025038371" sldId="2601"/>
            <ac:spMk id="36" creationId="{C0F0353F-9DB2-4E95-8D67-C2EA4093745C}"/>
          </ac:spMkLst>
        </pc:spChg>
        <pc:spChg chg="mod">
          <ac:chgData name="Nestor Peña" userId="afa09c95d28ec62f" providerId="LiveId" clId="{9D8BB528-9447-4D27-A212-E92781D10EFD}" dt="2019-02-04T15:43:44.794" v="122" actId="207"/>
          <ac:spMkLst>
            <pc:docMk/>
            <pc:sldMk cId="1025038371" sldId="2601"/>
            <ac:spMk id="38" creationId="{EA1F5CB0-9282-46B7-A9ED-B682330D8EAD}"/>
          </ac:spMkLst>
        </pc:spChg>
        <pc:spChg chg="mod">
          <ac:chgData name="Nestor Peña" userId="afa09c95d28ec62f" providerId="LiveId" clId="{9D8BB528-9447-4D27-A212-E92781D10EFD}" dt="2019-02-04T15:55:03.055" v="561" actId="20577"/>
          <ac:spMkLst>
            <pc:docMk/>
            <pc:sldMk cId="1025038371" sldId="2601"/>
            <ac:spMk id="39" creationId="{D392B0CC-E1BC-417C-B729-D3612036ACFA}"/>
          </ac:spMkLst>
        </pc:spChg>
        <pc:spChg chg="mod topLvl">
          <ac:chgData name="Nestor Peña" userId="afa09c95d28ec62f" providerId="LiveId" clId="{9D8BB528-9447-4D27-A212-E92781D10EFD}" dt="2019-02-04T15:55:13.421" v="565" actId="478"/>
          <ac:spMkLst>
            <pc:docMk/>
            <pc:sldMk cId="1025038371" sldId="2601"/>
            <ac:spMk id="41" creationId="{1766B84E-11E9-4C6E-8742-B5C5493216B1}"/>
          </ac:spMkLst>
        </pc:spChg>
        <pc:spChg chg="add del mod topLvl">
          <ac:chgData name="Nestor Peña" userId="afa09c95d28ec62f" providerId="LiveId" clId="{9D8BB528-9447-4D27-A212-E92781D10EFD}" dt="2019-02-04T15:55:16.770" v="576" actId="20577"/>
          <ac:spMkLst>
            <pc:docMk/>
            <pc:sldMk cId="1025038371" sldId="2601"/>
            <ac:spMk id="42" creationId="{B68D05F0-0D45-4CFD-BF48-17C71A9B0FC1}"/>
          </ac:spMkLst>
        </pc:spChg>
        <pc:spChg chg="add del mod">
          <ac:chgData name="Nestor Peña" userId="afa09c95d28ec62f" providerId="LiveId" clId="{9D8BB528-9447-4D27-A212-E92781D10EFD}" dt="2019-02-04T15:53:28.501" v="539" actId="478"/>
          <ac:spMkLst>
            <pc:docMk/>
            <pc:sldMk cId="1025038371" sldId="2601"/>
            <ac:spMk id="46" creationId="{75FF3BBF-C0CD-41E5-BB66-994714F37971}"/>
          </ac:spMkLst>
        </pc:spChg>
        <pc:spChg chg="add del mod">
          <ac:chgData name="Nestor Peña" userId="afa09c95d28ec62f" providerId="LiveId" clId="{9D8BB528-9447-4D27-A212-E92781D10EFD}" dt="2019-02-04T16:06:09.199" v="652" actId="478"/>
          <ac:spMkLst>
            <pc:docMk/>
            <pc:sldMk cId="1025038371" sldId="2601"/>
            <ac:spMk id="49" creationId="{D1E205C9-C1CA-45EB-8B8F-F5D7ED60116E}"/>
          </ac:spMkLst>
        </pc:spChg>
        <pc:spChg chg="add del mod">
          <ac:chgData name="Nestor Peña" userId="afa09c95d28ec62f" providerId="LiveId" clId="{9D8BB528-9447-4D27-A212-E92781D10EFD}" dt="2019-02-04T16:21:59.437" v="1086" actId="478"/>
          <ac:spMkLst>
            <pc:docMk/>
            <pc:sldMk cId="1025038371" sldId="2601"/>
            <ac:spMk id="54" creationId="{1050AFB7-35DF-4B3E-8503-9D59041832F9}"/>
          </ac:spMkLst>
        </pc:spChg>
        <pc:spChg chg="add mod">
          <ac:chgData name="Nestor Peña" userId="afa09c95d28ec62f" providerId="LiveId" clId="{9D8BB528-9447-4D27-A212-E92781D10EFD}" dt="2019-02-04T16:23:13.482" v="1131" actId="164"/>
          <ac:spMkLst>
            <pc:docMk/>
            <pc:sldMk cId="1025038371" sldId="2601"/>
            <ac:spMk id="55" creationId="{88095B3C-6924-490F-8AE0-1F975B9D428F}"/>
          </ac:spMkLst>
        </pc:spChg>
        <pc:spChg chg="add mod">
          <ac:chgData name="Nestor Peña" userId="afa09c95d28ec62f" providerId="LiveId" clId="{9D8BB528-9447-4D27-A212-E92781D10EFD}" dt="2019-02-04T17:11:03.383" v="1523" actId="207"/>
          <ac:spMkLst>
            <pc:docMk/>
            <pc:sldMk cId="1025038371" sldId="2601"/>
            <ac:spMk id="56" creationId="{EA7C374F-0ACE-4D31-B6AB-80B06F33F95D}"/>
          </ac:spMkLst>
        </pc:spChg>
        <pc:spChg chg="add del">
          <ac:chgData name="Nestor Peña" userId="afa09c95d28ec62f" providerId="LiveId" clId="{9D8BB528-9447-4D27-A212-E92781D10EFD}" dt="2019-02-04T16:22:30.671" v="1122" actId="478"/>
          <ac:spMkLst>
            <pc:docMk/>
            <pc:sldMk cId="1025038371" sldId="2601"/>
            <ac:spMk id="57" creationId="{D6797404-4943-4D9A-A93E-FF0848BBBF28}"/>
          </ac:spMkLst>
        </pc:spChg>
        <pc:spChg chg="add del mod">
          <ac:chgData name="Nestor Peña" userId="afa09c95d28ec62f" providerId="LiveId" clId="{9D8BB528-9447-4D27-A212-E92781D10EFD}" dt="2019-02-04T16:23:07.935" v="1130" actId="478"/>
          <ac:spMkLst>
            <pc:docMk/>
            <pc:sldMk cId="1025038371" sldId="2601"/>
            <ac:spMk id="58" creationId="{8E11853D-F712-47FA-8F15-B0AEE4A684CF}"/>
          </ac:spMkLst>
        </pc:spChg>
        <pc:spChg chg="mod">
          <ac:chgData name="Nestor Peña" userId="afa09c95d28ec62f" providerId="LiveId" clId="{9D8BB528-9447-4D27-A212-E92781D10EFD}" dt="2019-02-04T16:27:33.064" v="1262" actId="207"/>
          <ac:spMkLst>
            <pc:docMk/>
            <pc:sldMk cId="1025038371" sldId="2601"/>
            <ac:spMk id="60" creationId="{BBCBFCF6-D8BA-49CE-9EB3-9733BBAF012C}"/>
          </ac:spMkLst>
        </pc:spChg>
        <pc:spChg chg="mod">
          <ac:chgData name="Nestor Peña" userId="afa09c95d28ec62f" providerId="LiveId" clId="{9D8BB528-9447-4D27-A212-E92781D10EFD}" dt="2019-02-04T17:10:56.692" v="1522" actId="207"/>
          <ac:spMkLst>
            <pc:docMk/>
            <pc:sldMk cId="1025038371" sldId="2601"/>
            <ac:spMk id="61" creationId="{9C7F4A59-204E-4837-897F-6C0910ECB09D}"/>
          </ac:spMkLst>
        </pc:spChg>
        <pc:spChg chg="mod">
          <ac:chgData name="Nestor Peña" userId="afa09c95d28ec62f" providerId="LiveId" clId="{9D8BB528-9447-4D27-A212-E92781D10EFD}" dt="2019-02-04T16:23:44.695" v="1148" actId="1076"/>
          <ac:spMkLst>
            <pc:docMk/>
            <pc:sldMk cId="1025038371" sldId="2601"/>
            <ac:spMk id="63" creationId="{7247A3D3-C0D8-4E9E-936F-B4E43706598E}"/>
          </ac:spMkLst>
        </pc:spChg>
        <pc:spChg chg="mod">
          <ac:chgData name="Nestor Peña" userId="afa09c95d28ec62f" providerId="LiveId" clId="{9D8BB528-9447-4D27-A212-E92781D10EFD}" dt="2019-02-04T17:11:39.564" v="1529" actId="207"/>
          <ac:spMkLst>
            <pc:docMk/>
            <pc:sldMk cId="1025038371" sldId="2601"/>
            <ac:spMk id="64" creationId="{EB7A2CF1-D8DB-48CA-87C8-F5912C880382}"/>
          </ac:spMkLst>
        </pc:spChg>
        <pc:spChg chg="mod">
          <ac:chgData name="Nestor Peña" userId="afa09c95d28ec62f" providerId="LiveId" clId="{9D8BB528-9447-4D27-A212-E92781D10EFD}" dt="2019-02-04T17:11:19.232" v="1526" actId="207"/>
          <ac:spMkLst>
            <pc:docMk/>
            <pc:sldMk cId="1025038371" sldId="2601"/>
            <ac:spMk id="67" creationId="{08AF25D1-1514-4AEA-94A3-FC9B4F91FAB9}"/>
          </ac:spMkLst>
        </pc:spChg>
        <pc:spChg chg="mod">
          <ac:chgData name="Nestor Peña" userId="afa09c95d28ec62f" providerId="LiveId" clId="{9D8BB528-9447-4D27-A212-E92781D10EFD}" dt="2019-02-04T17:11:14.674" v="1525" actId="207"/>
          <ac:spMkLst>
            <pc:docMk/>
            <pc:sldMk cId="1025038371" sldId="2601"/>
            <ac:spMk id="70" creationId="{AE96364C-EC77-4338-8282-0BA022AF5876}"/>
          </ac:spMkLst>
        </pc:spChg>
        <pc:spChg chg="mod">
          <ac:chgData name="Nestor Peña" userId="afa09c95d28ec62f" providerId="LiveId" clId="{9D8BB528-9447-4D27-A212-E92781D10EFD}" dt="2019-02-04T17:11:33.856" v="1528" actId="207"/>
          <ac:spMkLst>
            <pc:docMk/>
            <pc:sldMk cId="1025038371" sldId="2601"/>
            <ac:spMk id="73" creationId="{C31DA719-CD59-4806-8796-FC63CD8CAE28}"/>
          </ac:spMkLst>
        </pc:spChg>
        <pc:spChg chg="mod">
          <ac:chgData name="Nestor Peña" userId="afa09c95d28ec62f" providerId="LiveId" clId="{9D8BB528-9447-4D27-A212-E92781D10EFD}" dt="2019-02-04T17:11:09.130" v="1524" actId="207"/>
          <ac:spMkLst>
            <pc:docMk/>
            <pc:sldMk cId="1025038371" sldId="2601"/>
            <ac:spMk id="76" creationId="{9265F3DE-97EF-42FB-94C5-FA53F623088D}"/>
          </ac:spMkLst>
        </pc:spChg>
        <pc:grpChg chg="add mod">
          <ac:chgData name="Nestor Peña" userId="afa09c95d28ec62f" providerId="LiveId" clId="{9D8BB528-9447-4D27-A212-E92781D10EFD}" dt="2019-02-04T16:12:30.409" v="689" actId="164"/>
          <ac:grpSpMkLst>
            <pc:docMk/>
            <pc:sldMk cId="1025038371" sldId="2601"/>
            <ac:grpSpMk id="8" creationId="{0E859B40-B35C-4CC4-A885-55521DDE9739}"/>
          </ac:grpSpMkLst>
        </pc:grpChg>
        <pc:grpChg chg="add del">
          <ac:chgData name="Nestor Peña" userId="afa09c95d28ec62f" providerId="LiveId" clId="{9D8BB528-9447-4D27-A212-E92781D10EFD}" dt="2019-02-04T15:40:55.316" v="72"/>
          <ac:grpSpMkLst>
            <pc:docMk/>
            <pc:sldMk cId="1025038371" sldId="2601"/>
            <ac:grpSpMk id="8" creationId="{26CE65CF-E2AC-46FE-A2F2-78E0E5A52EC7}"/>
          </ac:grpSpMkLst>
        </pc:grpChg>
        <pc:grpChg chg="add mod">
          <ac:chgData name="Nestor Peña" userId="afa09c95d28ec62f" providerId="LiveId" clId="{9D8BB528-9447-4D27-A212-E92781D10EFD}" dt="2019-02-04T16:27:46.796" v="1265" actId="164"/>
          <ac:grpSpMkLst>
            <pc:docMk/>
            <pc:sldMk cId="1025038371" sldId="2601"/>
            <ac:grpSpMk id="10" creationId="{60885E9C-692D-4899-A781-C488AD0DB800}"/>
          </ac:grpSpMkLst>
        </pc:grpChg>
        <pc:grpChg chg="add mod">
          <ac:chgData name="Nestor Peña" userId="afa09c95d28ec62f" providerId="LiveId" clId="{9D8BB528-9447-4D27-A212-E92781D10EFD}" dt="2019-02-04T16:28:19.906" v="1267" actId="1076"/>
          <ac:grpSpMkLst>
            <pc:docMk/>
            <pc:sldMk cId="1025038371" sldId="2601"/>
            <ac:grpSpMk id="11" creationId="{1778A2B5-4290-4F7B-A78C-E9882E5D7C91}"/>
          </ac:grpSpMkLst>
        </pc:grpChg>
        <pc:grpChg chg="add mod">
          <ac:chgData name="Nestor Peña" userId="afa09c95d28ec62f" providerId="LiveId" clId="{9D8BB528-9447-4D27-A212-E92781D10EFD}" dt="2019-02-04T15:59:11.937" v="606" actId="1076"/>
          <ac:grpSpMkLst>
            <pc:docMk/>
            <pc:sldMk cId="1025038371" sldId="2601"/>
            <ac:grpSpMk id="15" creationId="{59939B58-F98E-41CF-A836-036B6684C619}"/>
          </ac:grpSpMkLst>
        </pc:grpChg>
        <pc:grpChg chg="add mod">
          <ac:chgData name="Nestor Peña" userId="afa09c95d28ec62f" providerId="LiveId" clId="{9D8BB528-9447-4D27-A212-E92781D10EFD}" dt="2019-02-04T16:12:30.409" v="689" actId="164"/>
          <ac:grpSpMkLst>
            <pc:docMk/>
            <pc:sldMk cId="1025038371" sldId="2601"/>
            <ac:grpSpMk id="19" creationId="{AA810C40-6568-4547-9C94-242CDC5A3EEC}"/>
          </ac:grpSpMkLst>
        </pc:grpChg>
        <pc:grpChg chg="add mod">
          <ac:chgData name="Nestor Peña" userId="afa09c95d28ec62f" providerId="LiveId" clId="{9D8BB528-9447-4D27-A212-E92781D10EFD}" dt="2019-02-04T15:58:52.093" v="603" actId="1076"/>
          <ac:grpSpMkLst>
            <pc:docMk/>
            <pc:sldMk cId="1025038371" sldId="2601"/>
            <ac:grpSpMk id="24" creationId="{8520C8C4-249C-49BA-81B2-6A89A8EFB96C}"/>
          </ac:grpSpMkLst>
        </pc:grpChg>
        <pc:grpChg chg="add mod">
          <ac:chgData name="Nestor Peña" userId="afa09c95d28ec62f" providerId="LiveId" clId="{9D8BB528-9447-4D27-A212-E92781D10EFD}" dt="2019-02-04T15:58:52.093" v="603" actId="1076"/>
          <ac:grpSpMkLst>
            <pc:docMk/>
            <pc:sldMk cId="1025038371" sldId="2601"/>
            <ac:grpSpMk id="32" creationId="{D8EADC81-EF21-4561-A1EA-A098244550A2}"/>
          </ac:grpSpMkLst>
        </pc:grpChg>
        <pc:grpChg chg="add mod">
          <ac:chgData name="Nestor Peña" userId="afa09c95d28ec62f" providerId="LiveId" clId="{9D8BB528-9447-4D27-A212-E92781D10EFD}" dt="2019-02-04T16:12:30.409" v="689" actId="164"/>
          <ac:grpSpMkLst>
            <pc:docMk/>
            <pc:sldMk cId="1025038371" sldId="2601"/>
            <ac:grpSpMk id="37" creationId="{56512ADB-1DCE-480E-BB1F-F75939E61D48}"/>
          </ac:grpSpMkLst>
        </pc:grpChg>
        <pc:grpChg chg="add del mod">
          <ac:chgData name="Nestor Peña" userId="afa09c95d28ec62f" providerId="LiveId" clId="{9D8BB528-9447-4D27-A212-E92781D10EFD}" dt="2019-02-04T15:59:11.937" v="606" actId="1076"/>
          <ac:grpSpMkLst>
            <pc:docMk/>
            <pc:sldMk cId="1025038371" sldId="2601"/>
            <ac:grpSpMk id="40" creationId="{6DF34101-E57A-4605-ADBB-6C8EA79A6F26}"/>
          </ac:grpSpMkLst>
        </pc:grpChg>
        <pc:grpChg chg="add del mod">
          <ac:chgData name="Nestor Peña" userId="afa09c95d28ec62f" providerId="LiveId" clId="{9D8BB528-9447-4D27-A212-E92781D10EFD}" dt="2019-02-04T16:06:09.199" v="652" actId="478"/>
          <ac:grpSpMkLst>
            <pc:docMk/>
            <pc:sldMk cId="1025038371" sldId="2601"/>
            <ac:grpSpMk id="44" creationId="{71402269-575C-40E8-B83C-0337C8339A31}"/>
          </ac:grpSpMkLst>
        </pc:grpChg>
        <pc:grpChg chg="add del mod">
          <ac:chgData name="Nestor Peña" userId="afa09c95d28ec62f" providerId="LiveId" clId="{9D8BB528-9447-4D27-A212-E92781D10EFD}" dt="2019-02-04T16:06:09.199" v="652" actId="478"/>
          <ac:grpSpMkLst>
            <pc:docMk/>
            <pc:sldMk cId="1025038371" sldId="2601"/>
            <ac:grpSpMk id="50" creationId="{0D4AB1E8-ADC5-4C32-9316-94C461E44E70}"/>
          </ac:grpSpMkLst>
        </pc:grpChg>
        <pc:grpChg chg="add mod">
          <ac:chgData name="Nestor Peña" userId="afa09c95d28ec62f" providerId="LiveId" clId="{9D8BB528-9447-4D27-A212-E92781D10EFD}" dt="2019-02-04T16:27:46.796" v="1265" actId="164"/>
          <ac:grpSpMkLst>
            <pc:docMk/>
            <pc:sldMk cId="1025038371" sldId="2601"/>
            <ac:grpSpMk id="59" creationId="{106AF358-31C6-4F20-9027-C9F42D9A15D0}"/>
          </ac:grpSpMkLst>
        </pc:grpChg>
        <pc:grpChg chg="add mod">
          <ac:chgData name="Nestor Peña" userId="afa09c95d28ec62f" providerId="LiveId" clId="{9D8BB528-9447-4D27-A212-E92781D10EFD}" dt="2019-02-04T16:27:46.796" v="1265" actId="164"/>
          <ac:grpSpMkLst>
            <pc:docMk/>
            <pc:sldMk cId="1025038371" sldId="2601"/>
            <ac:grpSpMk id="62" creationId="{B42E8706-9EC4-49DF-BCCC-81995C864A0B}"/>
          </ac:grpSpMkLst>
        </pc:grpChg>
        <pc:grpChg chg="add mod">
          <ac:chgData name="Nestor Peña" userId="afa09c95d28ec62f" providerId="LiveId" clId="{9D8BB528-9447-4D27-A212-E92781D10EFD}" dt="2019-02-04T16:27:46.796" v="1265" actId="164"/>
          <ac:grpSpMkLst>
            <pc:docMk/>
            <pc:sldMk cId="1025038371" sldId="2601"/>
            <ac:grpSpMk id="65" creationId="{31D50F96-C7B6-4947-ADA0-931C23A22B73}"/>
          </ac:grpSpMkLst>
        </pc:grpChg>
        <pc:grpChg chg="add mod">
          <ac:chgData name="Nestor Peña" userId="afa09c95d28ec62f" providerId="LiveId" clId="{9D8BB528-9447-4D27-A212-E92781D10EFD}" dt="2019-02-04T16:27:46.796" v="1265" actId="164"/>
          <ac:grpSpMkLst>
            <pc:docMk/>
            <pc:sldMk cId="1025038371" sldId="2601"/>
            <ac:grpSpMk id="68" creationId="{A1A9F611-01D2-4AB9-A7F6-226DDA9D5223}"/>
          </ac:grpSpMkLst>
        </pc:grpChg>
        <pc:grpChg chg="add mod">
          <ac:chgData name="Nestor Peña" userId="afa09c95d28ec62f" providerId="LiveId" clId="{9D8BB528-9447-4D27-A212-E92781D10EFD}" dt="2019-02-04T16:27:46.796" v="1265" actId="164"/>
          <ac:grpSpMkLst>
            <pc:docMk/>
            <pc:sldMk cId="1025038371" sldId="2601"/>
            <ac:grpSpMk id="71" creationId="{5F684909-D074-4B1B-A099-588CE119F9AC}"/>
          </ac:grpSpMkLst>
        </pc:grpChg>
        <pc:grpChg chg="add mod">
          <ac:chgData name="Nestor Peña" userId="afa09c95d28ec62f" providerId="LiveId" clId="{9D8BB528-9447-4D27-A212-E92781D10EFD}" dt="2019-02-04T16:27:46.796" v="1265" actId="164"/>
          <ac:grpSpMkLst>
            <pc:docMk/>
            <pc:sldMk cId="1025038371" sldId="2601"/>
            <ac:grpSpMk id="74" creationId="{1F9DCFEE-E7F0-4495-8CB5-31A2BF71F75F}"/>
          </ac:grpSpMkLst>
        </pc:grpChg>
        <pc:picChg chg="add del mod">
          <ac:chgData name="Nestor Peña" userId="afa09c95d28ec62f" providerId="LiveId" clId="{9D8BB528-9447-4D27-A212-E92781D10EFD}" dt="2019-02-04T15:44:13.743" v="129" actId="478"/>
          <ac:picMkLst>
            <pc:docMk/>
            <pc:sldMk cId="1025038371" sldId="2601"/>
            <ac:picMk id="2" creationId="{DE28C936-99EE-42E6-AC29-49A7C5504786}"/>
          </ac:picMkLst>
        </pc:picChg>
        <pc:picChg chg="add del mod">
          <ac:chgData name="Nestor Peña" userId="afa09c95d28ec62f" providerId="LiveId" clId="{9D8BB528-9447-4D27-A212-E92781D10EFD}" dt="2019-02-04T15:55:33.445" v="581" actId="478"/>
          <ac:picMkLst>
            <pc:docMk/>
            <pc:sldMk cId="1025038371" sldId="2601"/>
            <ac:picMk id="3" creationId="{54FF767E-B6F4-4662-A776-F36B0DE40DB7}"/>
          </ac:picMkLst>
        </pc:picChg>
        <pc:picChg chg="add del mod">
          <ac:chgData name="Nestor Peña" userId="afa09c95d28ec62f" providerId="LiveId" clId="{9D8BB528-9447-4D27-A212-E92781D10EFD}" dt="2019-02-04T15:44:13.334" v="128" actId="478"/>
          <ac:picMkLst>
            <pc:docMk/>
            <pc:sldMk cId="1025038371" sldId="2601"/>
            <ac:picMk id="3" creationId="{58BD21DF-24A1-4DF7-AEE6-483C23DAF34F}"/>
          </ac:picMkLst>
        </pc:picChg>
        <pc:picChg chg="add del mod">
          <ac:chgData name="Nestor Peña" userId="afa09c95d28ec62f" providerId="LiveId" clId="{9D8BB528-9447-4D27-A212-E92781D10EFD}" dt="2019-02-04T15:44:12.793" v="127" actId="478"/>
          <ac:picMkLst>
            <pc:docMk/>
            <pc:sldMk cId="1025038371" sldId="2601"/>
            <ac:picMk id="4" creationId="{568410F2-AEA3-4FB4-9C49-D95D7D93F6FC}"/>
          </ac:picMkLst>
        </pc:picChg>
        <pc:picChg chg="add mod">
          <ac:chgData name="Nestor Peña" userId="afa09c95d28ec62f" providerId="LiveId" clId="{9D8BB528-9447-4D27-A212-E92781D10EFD}" dt="2019-02-04T15:59:11.937" v="606" actId="1076"/>
          <ac:picMkLst>
            <pc:docMk/>
            <pc:sldMk cId="1025038371" sldId="2601"/>
            <ac:picMk id="5" creationId="{E064DC92-CAB0-4780-BE82-C571D53CCDDB}"/>
          </ac:picMkLst>
        </pc:picChg>
        <pc:picChg chg="add mod">
          <ac:chgData name="Nestor Peña" userId="afa09c95d28ec62f" providerId="LiveId" clId="{9D8BB528-9447-4D27-A212-E92781D10EFD}" dt="2019-02-04T15:58:52.093" v="603" actId="1076"/>
          <ac:picMkLst>
            <pc:docMk/>
            <pc:sldMk cId="1025038371" sldId="2601"/>
            <ac:picMk id="7" creationId="{02C39E63-332C-48A4-AA4B-3F271A78AB1A}"/>
          </ac:picMkLst>
        </pc:picChg>
        <pc:picChg chg="del">
          <ac:chgData name="Nestor Peña" userId="afa09c95d28ec62f" providerId="LiveId" clId="{9D8BB528-9447-4D27-A212-E92781D10EFD}" dt="2019-02-04T15:35:49.397" v="60" actId="478"/>
          <ac:picMkLst>
            <pc:docMk/>
            <pc:sldMk cId="1025038371" sldId="2601"/>
            <ac:picMk id="9" creationId="{482048D6-E557-41EC-8736-380EE7C56E80}"/>
          </ac:picMkLst>
        </pc:picChg>
        <pc:picChg chg="del">
          <ac:chgData name="Nestor Peña" userId="afa09c95d28ec62f" providerId="LiveId" clId="{9D8BB528-9447-4D27-A212-E92781D10EFD}" dt="2019-02-04T15:35:48.772" v="59" actId="478"/>
          <ac:picMkLst>
            <pc:docMk/>
            <pc:sldMk cId="1025038371" sldId="2601"/>
            <ac:picMk id="12" creationId="{5940E4E7-63BF-4BB1-992D-73E1115E8619}"/>
          </ac:picMkLst>
        </pc:picChg>
        <pc:picChg chg="add mod">
          <ac:chgData name="Nestor Peña" userId="afa09c95d28ec62f" providerId="LiveId" clId="{9D8BB528-9447-4D27-A212-E92781D10EFD}" dt="2019-02-04T16:12:30.409" v="689" actId="164"/>
          <ac:picMkLst>
            <pc:docMk/>
            <pc:sldMk cId="1025038371" sldId="2601"/>
            <ac:picMk id="43" creationId="{A733991F-BB1B-4297-8E92-7627D5386E8D}"/>
          </ac:picMkLst>
        </pc:picChg>
        <pc:picChg chg="add del mod">
          <ac:chgData name="Nestor Peña" userId="afa09c95d28ec62f" providerId="LiveId" clId="{9D8BB528-9447-4D27-A212-E92781D10EFD}" dt="2019-02-04T15:42:46.601" v="109" actId="478"/>
          <ac:picMkLst>
            <pc:docMk/>
            <pc:sldMk cId="1025038371" sldId="2601"/>
            <ac:picMk id="43" creationId="{DC334A10-D360-4BD0-8318-123FFF452A87}"/>
          </ac:picMkLst>
        </pc:picChg>
        <pc:picChg chg="add del mod">
          <ac:chgData name="Nestor Peña" userId="afa09c95d28ec62f" providerId="LiveId" clId="{9D8BB528-9447-4D27-A212-E92781D10EFD}" dt="2019-02-04T15:42:47.215" v="110" actId="478"/>
          <ac:picMkLst>
            <pc:docMk/>
            <pc:sldMk cId="1025038371" sldId="2601"/>
            <ac:picMk id="44" creationId="{E0A448C2-1703-4F5E-A84B-377DFB8547C3}"/>
          </ac:picMkLst>
        </pc:picChg>
        <pc:picChg chg="add del mod">
          <ac:chgData name="Nestor Peña" userId="afa09c95d28ec62f" providerId="LiveId" clId="{9D8BB528-9447-4D27-A212-E92781D10EFD}" dt="2019-02-04T15:42:47.780" v="111" actId="478"/>
          <ac:picMkLst>
            <pc:docMk/>
            <pc:sldMk cId="1025038371" sldId="2601"/>
            <ac:picMk id="45" creationId="{9C18BEC5-1594-46D2-AD2E-3464A3C7D338}"/>
          </ac:picMkLst>
        </pc:picChg>
        <pc:picChg chg="add del mod">
          <ac:chgData name="Nestor Peña" userId="afa09c95d28ec62f" providerId="LiveId" clId="{9D8BB528-9447-4D27-A212-E92781D10EFD}" dt="2019-02-04T16:06:09.199" v="652" actId="478"/>
          <ac:picMkLst>
            <pc:docMk/>
            <pc:sldMk cId="1025038371" sldId="2601"/>
            <ac:picMk id="53" creationId="{F0EAA011-5B7D-46FD-8C39-263A413BB7A7}"/>
          </ac:picMkLst>
        </pc:picChg>
      </pc:sldChg>
      <pc:sldChg chg="addSp delSp modSp modTransition modAnim">
        <pc:chgData name="Nestor Peña" userId="afa09c95d28ec62f" providerId="LiveId" clId="{9D8BB528-9447-4D27-A212-E92781D10EFD}" dt="2019-02-05T10:57:52.569" v="4105" actId="1076"/>
        <pc:sldMkLst>
          <pc:docMk/>
          <pc:sldMk cId="3123241384" sldId="2602"/>
        </pc:sldMkLst>
        <pc:spChg chg="del mod">
          <ac:chgData name="Nestor Peña" userId="afa09c95d28ec62f" providerId="LiveId" clId="{9D8BB528-9447-4D27-A212-E92781D10EFD}" dt="2019-02-04T17:56:45.929" v="2202" actId="478"/>
          <ac:spMkLst>
            <pc:docMk/>
            <pc:sldMk cId="3123241384" sldId="2602"/>
            <ac:spMk id="4" creationId="{E2FFF2EE-5F1F-42BD-AF99-58F19DE38475}"/>
          </ac:spMkLst>
        </pc:spChg>
        <pc:spChg chg="del mod">
          <ac:chgData name="Nestor Peña" userId="afa09c95d28ec62f" providerId="LiveId" clId="{9D8BB528-9447-4D27-A212-E92781D10EFD}" dt="2019-02-04T17:56:47.800" v="2204" actId="478"/>
          <ac:spMkLst>
            <pc:docMk/>
            <pc:sldMk cId="3123241384" sldId="2602"/>
            <ac:spMk id="6" creationId="{CC36C4B9-DF3C-45CE-8476-0B9D95A8A028}"/>
          </ac:spMkLst>
        </pc:spChg>
        <pc:spChg chg="del mod">
          <ac:chgData name="Nestor Peña" userId="afa09c95d28ec62f" providerId="LiveId" clId="{9D8BB528-9447-4D27-A212-E92781D10EFD}" dt="2019-02-04T17:43:10.276" v="1794" actId="478"/>
          <ac:spMkLst>
            <pc:docMk/>
            <pc:sldMk cId="3123241384" sldId="2602"/>
            <ac:spMk id="7" creationId="{F00FE47A-51EA-44BC-B462-F24FA897AE82}"/>
          </ac:spMkLst>
        </pc:spChg>
        <pc:spChg chg="del mod">
          <ac:chgData name="Nestor Peña" userId="afa09c95d28ec62f" providerId="LiveId" clId="{9D8BB528-9447-4D27-A212-E92781D10EFD}" dt="2019-02-04T17:45:26.704" v="1840"/>
          <ac:spMkLst>
            <pc:docMk/>
            <pc:sldMk cId="3123241384" sldId="2602"/>
            <ac:spMk id="8" creationId="{2F53A9E8-E10A-4A7B-A6BD-1F9E884B2E1C}"/>
          </ac:spMkLst>
        </pc:spChg>
        <pc:spChg chg="del mod">
          <ac:chgData name="Nestor Peña" userId="afa09c95d28ec62f" providerId="LiveId" clId="{9D8BB528-9447-4D27-A212-E92781D10EFD}" dt="2019-02-04T17:35:39.674" v="1684" actId="478"/>
          <ac:spMkLst>
            <pc:docMk/>
            <pc:sldMk cId="3123241384" sldId="2602"/>
            <ac:spMk id="9" creationId="{E19608B8-96C2-4A00-BA9E-1ED1938D8A38}"/>
          </ac:spMkLst>
        </pc:spChg>
        <pc:spChg chg="add del">
          <ac:chgData name="Nestor Peña" userId="afa09c95d28ec62f" providerId="LiveId" clId="{9D8BB528-9447-4D27-A212-E92781D10EFD}" dt="2019-02-04T17:51:03.432" v="2060"/>
          <ac:spMkLst>
            <pc:docMk/>
            <pc:sldMk cId="3123241384" sldId="2602"/>
            <ac:spMk id="26" creationId="{9FD4F297-D183-4E88-9D68-1A2DCF2B4663}"/>
          </ac:spMkLst>
        </pc:spChg>
        <pc:spChg chg="add del">
          <ac:chgData name="Nestor Peña" userId="afa09c95d28ec62f" providerId="LiveId" clId="{9D8BB528-9447-4D27-A212-E92781D10EFD}" dt="2019-02-04T17:45:35.613" v="1843"/>
          <ac:spMkLst>
            <pc:docMk/>
            <pc:sldMk cId="3123241384" sldId="2602"/>
            <ac:spMk id="28" creationId="{81CDB8F8-4916-49C9-8F79-9910A7570428}"/>
          </ac:spMkLst>
        </pc:spChg>
        <pc:spChg chg="add del">
          <ac:chgData name="Nestor Peña" userId="afa09c95d28ec62f" providerId="LiveId" clId="{9D8BB528-9447-4D27-A212-E92781D10EFD}" dt="2019-02-04T17:45:41.371" v="1846"/>
          <ac:spMkLst>
            <pc:docMk/>
            <pc:sldMk cId="3123241384" sldId="2602"/>
            <ac:spMk id="29" creationId="{B7597602-085A-4244-A9A0-BC7EB7C4613A}"/>
          </ac:spMkLst>
        </pc:spChg>
        <pc:spChg chg="add del">
          <ac:chgData name="Nestor Peña" userId="afa09c95d28ec62f" providerId="LiveId" clId="{9D8BB528-9447-4D27-A212-E92781D10EFD}" dt="2019-02-04T17:45:49.520" v="1851"/>
          <ac:spMkLst>
            <pc:docMk/>
            <pc:sldMk cId="3123241384" sldId="2602"/>
            <ac:spMk id="30" creationId="{CE07C3F9-7B68-4A7B-95D4-989922790676}"/>
          </ac:spMkLst>
        </pc:spChg>
        <pc:spChg chg="add del">
          <ac:chgData name="Nestor Peña" userId="afa09c95d28ec62f" providerId="LiveId" clId="{9D8BB528-9447-4D27-A212-E92781D10EFD}" dt="2019-02-04T17:45:49.094" v="1850"/>
          <ac:spMkLst>
            <pc:docMk/>
            <pc:sldMk cId="3123241384" sldId="2602"/>
            <ac:spMk id="31" creationId="{7B04920C-9FF3-4140-B5F7-4458B5EDD18D}"/>
          </ac:spMkLst>
        </pc:spChg>
        <pc:spChg chg="add del">
          <ac:chgData name="Nestor Peña" userId="afa09c95d28ec62f" providerId="LiveId" clId="{9D8BB528-9447-4D27-A212-E92781D10EFD}" dt="2019-02-04T17:45:57.274" v="1854"/>
          <ac:spMkLst>
            <pc:docMk/>
            <pc:sldMk cId="3123241384" sldId="2602"/>
            <ac:spMk id="32" creationId="{11899ABD-2F02-4984-B4A3-DF0256EE6E71}"/>
          </ac:spMkLst>
        </pc:spChg>
        <pc:spChg chg="add del mod">
          <ac:chgData name="Nestor Peña" userId="afa09c95d28ec62f" providerId="LiveId" clId="{9D8BB528-9447-4D27-A212-E92781D10EFD}" dt="2019-02-04T17:51:19.943" v="2065" actId="478"/>
          <ac:spMkLst>
            <pc:docMk/>
            <pc:sldMk cId="3123241384" sldId="2602"/>
            <ac:spMk id="33" creationId="{0CBB2F8D-FBDE-4E29-8168-60904A39CE3E}"/>
          </ac:spMkLst>
        </pc:spChg>
        <pc:spChg chg="add mod">
          <ac:chgData name="Nestor Peña" userId="afa09c95d28ec62f" providerId="LiveId" clId="{9D8BB528-9447-4D27-A212-E92781D10EFD}" dt="2019-02-04T18:10:30.227" v="2909" actId="207"/>
          <ac:spMkLst>
            <pc:docMk/>
            <pc:sldMk cId="3123241384" sldId="2602"/>
            <ac:spMk id="34" creationId="{F601BC7B-F173-4A0C-8E91-7990595367BC}"/>
          </ac:spMkLst>
        </pc:spChg>
        <pc:spChg chg="add mod">
          <ac:chgData name="Nestor Peña" userId="afa09c95d28ec62f" providerId="LiveId" clId="{9D8BB528-9447-4D27-A212-E92781D10EFD}" dt="2019-02-04T18:10:33.491" v="2910" actId="207"/>
          <ac:spMkLst>
            <pc:docMk/>
            <pc:sldMk cId="3123241384" sldId="2602"/>
            <ac:spMk id="35" creationId="{42EE77A9-BEE9-4324-9483-D07D04434195}"/>
          </ac:spMkLst>
        </pc:spChg>
        <pc:spChg chg="add mod">
          <ac:chgData name="Nestor Peña" userId="afa09c95d28ec62f" providerId="LiveId" clId="{9D8BB528-9447-4D27-A212-E92781D10EFD}" dt="2019-02-04T18:14:54.494" v="3089" actId="20577"/>
          <ac:spMkLst>
            <pc:docMk/>
            <pc:sldMk cId="3123241384" sldId="2602"/>
            <ac:spMk id="36" creationId="{3DBB0E4A-33EB-4CA3-99FC-EFF965AB5EE6}"/>
          </ac:spMkLst>
        </pc:spChg>
        <pc:spChg chg="add mod">
          <ac:chgData name="Nestor Peña" userId="afa09c95d28ec62f" providerId="LiveId" clId="{9D8BB528-9447-4D27-A212-E92781D10EFD}" dt="2019-02-04T18:10:41.714" v="2914" actId="1076"/>
          <ac:spMkLst>
            <pc:docMk/>
            <pc:sldMk cId="3123241384" sldId="2602"/>
            <ac:spMk id="38" creationId="{0B8CF338-D6C3-4D24-A205-D44227DEA0E5}"/>
          </ac:spMkLst>
        </pc:spChg>
        <pc:spChg chg="add mod">
          <ac:chgData name="Nestor Peña" userId="afa09c95d28ec62f" providerId="LiveId" clId="{9D8BB528-9447-4D27-A212-E92781D10EFD}" dt="2019-02-04T17:59:49.071" v="2315" actId="14100"/>
          <ac:spMkLst>
            <pc:docMk/>
            <pc:sldMk cId="3123241384" sldId="2602"/>
            <ac:spMk id="39" creationId="{705CAAC4-3FBB-42EA-8C53-4761561F9C41}"/>
          </ac:spMkLst>
        </pc:spChg>
        <pc:spChg chg="add mod">
          <ac:chgData name="Nestor Peña" userId="afa09c95d28ec62f" providerId="LiveId" clId="{9D8BB528-9447-4D27-A212-E92781D10EFD}" dt="2019-02-04T18:10:39.037" v="2912" actId="207"/>
          <ac:spMkLst>
            <pc:docMk/>
            <pc:sldMk cId="3123241384" sldId="2602"/>
            <ac:spMk id="41" creationId="{F4542B8A-E84F-4C62-AA5B-12D5544766FB}"/>
          </ac:spMkLst>
        </pc:spChg>
        <pc:spChg chg="add del mod">
          <ac:chgData name="Nestor Peña" userId="afa09c95d28ec62f" providerId="LiveId" clId="{9D8BB528-9447-4D27-A212-E92781D10EFD}" dt="2019-02-04T18:06:14.770" v="2595" actId="478"/>
          <ac:spMkLst>
            <pc:docMk/>
            <pc:sldMk cId="3123241384" sldId="2602"/>
            <ac:spMk id="42" creationId="{69C81D38-4DDA-44DD-9812-1C6FAE924CF5}"/>
          </ac:spMkLst>
        </pc:spChg>
        <pc:spChg chg="add del mod">
          <ac:chgData name="Nestor Peña" userId="afa09c95d28ec62f" providerId="LiveId" clId="{9D8BB528-9447-4D27-A212-E92781D10EFD}" dt="2019-02-04T18:06:15.709" v="2596" actId="478"/>
          <ac:spMkLst>
            <pc:docMk/>
            <pc:sldMk cId="3123241384" sldId="2602"/>
            <ac:spMk id="44" creationId="{CC5FC02D-FC1C-4FB7-8264-5C6C5F0C6923}"/>
          </ac:spMkLst>
        </pc:spChg>
        <pc:spChg chg="add del mod">
          <ac:chgData name="Nestor Peña" userId="afa09c95d28ec62f" providerId="LiveId" clId="{9D8BB528-9447-4D27-A212-E92781D10EFD}" dt="2019-02-04T18:04:38.843" v="2583" actId="478"/>
          <ac:spMkLst>
            <pc:docMk/>
            <pc:sldMk cId="3123241384" sldId="2602"/>
            <ac:spMk id="45" creationId="{0EB7631C-6F6B-4E12-BCFE-A3933E0AE0F0}"/>
          </ac:spMkLst>
        </pc:spChg>
        <pc:spChg chg="add del">
          <ac:chgData name="Nestor Peña" userId="afa09c95d28ec62f" providerId="LiveId" clId="{9D8BB528-9447-4D27-A212-E92781D10EFD}" dt="2019-02-04T18:05:58.817" v="2593"/>
          <ac:spMkLst>
            <pc:docMk/>
            <pc:sldMk cId="3123241384" sldId="2602"/>
            <ac:spMk id="46" creationId="{33EDBBFA-CE8D-4A90-B48D-EA63EB14EEBE}"/>
          </ac:spMkLst>
        </pc:spChg>
        <pc:spChg chg="add del">
          <ac:chgData name="Nestor Peña" userId="afa09c95d28ec62f" providerId="LiveId" clId="{9D8BB528-9447-4D27-A212-E92781D10EFD}" dt="2019-02-04T18:05:58.817" v="2593"/>
          <ac:spMkLst>
            <pc:docMk/>
            <pc:sldMk cId="3123241384" sldId="2602"/>
            <ac:spMk id="47" creationId="{A1A6406F-7060-4784-B991-2BB87A6AFA2B}"/>
          </ac:spMkLst>
        </pc:spChg>
        <pc:spChg chg="add del mod">
          <ac:chgData name="Nestor Peña" userId="afa09c95d28ec62f" providerId="LiveId" clId="{9D8BB528-9447-4D27-A212-E92781D10EFD}" dt="2019-02-04T18:16:49.126" v="3124" actId="478"/>
          <ac:spMkLst>
            <pc:docMk/>
            <pc:sldMk cId="3123241384" sldId="2602"/>
            <ac:spMk id="48" creationId="{A847682A-2459-4858-A29D-D6C6ADD18D0B}"/>
          </ac:spMkLst>
        </pc:spChg>
        <pc:spChg chg="add del mod">
          <ac:chgData name="Nestor Peña" userId="afa09c95d28ec62f" providerId="LiveId" clId="{9D8BB528-9447-4D27-A212-E92781D10EFD}" dt="2019-02-04T18:16:50.836" v="3126" actId="478"/>
          <ac:spMkLst>
            <pc:docMk/>
            <pc:sldMk cId="3123241384" sldId="2602"/>
            <ac:spMk id="50" creationId="{F1057CDA-7B2F-4EB4-9B29-6169EC116968}"/>
          </ac:spMkLst>
        </pc:spChg>
        <pc:spChg chg="add del mod">
          <ac:chgData name="Nestor Peña" userId="afa09c95d28ec62f" providerId="LiveId" clId="{9D8BB528-9447-4D27-A212-E92781D10EFD}" dt="2019-02-04T18:07:57.866" v="2778" actId="478"/>
          <ac:spMkLst>
            <pc:docMk/>
            <pc:sldMk cId="3123241384" sldId="2602"/>
            <ac:spMk id="51" creationId="{7E3A3522-2B69-42C7-AFBF-4DA6203C7FCC}"/>
          </ac:spMkLst>
        </pc:spChg>
        <pc:spChg chg="add mod ord">
          <ac:chgData name="Nestor Peña" userId="afa09c95d28ec62f" providerId="LiveId" clId="{9D8BB528-9447-4D27-A212-E92781D10EFD}" dt="2019-02-04T18:09:06.415" v="2795" actId="170"/>
          <ac:spMkLst>
            <pc:docMk/>
            <pc:sldMk cId="3123241384" sldId="2602"/>
            <ac:spMk id="52" creationId="{95FC06D9-0FB0-47DC-AF66-BE15B7EA8186}"/>
          </ac:spMkLst>
        </pc:spChg>
        <pc:spChg chg="add del">
          <ac:chgData name="Nestor Peña" userId="afa09c95d28ec62f" providerId="LiveId" clId="{9D8BB528-9447-4D27-A212-E92781D10EFD}" dt="2019-02-04T18:16:45.176" v="3123"/>
          <ac:spMkLst>
            <pc:docMk/>
            <pc:sldMk cId="3123241384" sldId="2602"/>
            <ac:spMk id="53" creationId="{98A86AC3-DB1E-413B-B46F-1B9329269E6A}"/>
          </ac:spMkLst>
        </pc:spChg>
        <pc:spChg chg="add del">
          <ac:chgData name="Nestor Peña" userId="afa09c95d28ec62f" providerId="LiveId" clId="{9D8BB528-9447-4D27-A212-E92781D10EFD}" dt="2019-02-04T18:16:45.176" v="3123"/>
          <ac:spMkLst>
            <pc:docMk/>
            <pc:sldMk cId="3123241384" sldId="2602"/>
            <ac:spMk id="55" creationId="{148C8D40-1736-43D4-8569-22D8845195CF}"/>
          </ac:spMkLst>
        </pc:spChg>
        <pc:spChg chg="add mod">
          <ac:chgData name="Nestor Peña" userId="afa09c95d28ec62f" providerId="LiveId" clId="{9D8BB528-9447-4D27-A212-E92781D10EFD}" dt="2019-02-04T18:17:00.787" v="3177" actId="1037"/>
          <ac:spMkLst>
            <pc:docMk/>
            <pc:sldMk cId="3123241384" sldId="2602"/>
            <ac:spMk id="56" creationId="{54141E6D-C8F1-42DA-90D3-CC7E982D694B}"/>
          </ac:spMkLst>
        </pc:spChg>
        <pc:spChg chg="add mod">
          <ac:chgData name="Nestor Peña" userId="afa09c95d28ec62f" providerId="LiveId" clId="{9D8BB528-9447-4D27-A212-E92781D10EFD}" dt="2019-02-04T18:17:31.899" v="3197" actId="20577"/>
          <ac:spMkLst>
            <pc:docMk/>
            <pc:sldMk cId="3123241384" sldId="2602"/>
            <ac:spMk id="58" creationId="{E1FA1D4F-9BA0-49E1-939F-A101EC3A4BA3}"/>
          </ac:spMkLst>
        </pc:spChg>
        <pc:picChg chg="add mod">
          <ac:chgData name="Nestor Peña" userId="afa09c95d28ec62f" providerId="LiveId" clId="{9D8BB528-9447-4D27-A212-E92781D10EFD}" dt="2019-02-04T18:00:03.952" v="2317" actId="14100"/>
          <ac:picMkLst>
            <pc:docMk/>
            <pc:sldMk cId="3123241384" sldId="2602"/>
            <ac:picMk id="11" creationId="{29A9FE8E-E722-4BF4-B061-549DF378D14F}"/>
          </ac:picMkLst>
        </pc:picChg>
        <pc:picChg chg="mod">
          <ac:chgData name="Nestor Peña" userId="afa09c95d28ec62f" providerId="LiveId" clId="{9D8BB528-9447-4D27-A212-E92781D10EFD}" dt="2019-02-04T18:09:55.863" v="2907" actId="14100"/>
          <ac:picMkLst>
            <pc:docMk/>
            <pc:sldMk cId="3123241384" sldId="2602"/>
            <ac:picMk id="12" creationId="{0FBC378E-DA70-45CE-81EF-3E9CD9BD7847}"/>
          </ac:picMkLst>
        </pc:picChg>
        <pc:picChg chg="add mod">
          <ac:chgData name="Nestor Peña" userId="afa09c95d28ec62f" providerId="LiveId" clId="{9D8BB528-9447-4D27-A212-E92781D10EFD}" dt="2019-02-04T18:00:03.952" v="2317" actId="14100"/>
          <ac:picMkLst>
            <pc:docMk/>
            <pc:sldMk cId="3123241384" sldId="2602"/>
            <ac:picMk id="14" creationId="{D83E811C-6D07-4FB4-AB3A-2D997DFBBF68}"/>
          </ac:picMkLst>
        </pc:picChg>
        <pc:picChg chg="mod">
          <ac:chgData name="Nestor Peña" userId="afa09c95d28ec62f" providerId="LiveId" clId="{9D8BB528-9447-4D27-A212-E92781D10EFD}" dt="2019-02-04T18:09:55.863" v="2907" actId="14100"/>
          <ac:picMkLst>
            <pc:docMk/>
            <pc:sldMk cId="3123241384" sldId="2602"/>
            <ac:picMk id="16" creationId="{339E6C89-B1E6-4D3E-A4F9-36F54CF9443C}"/>
          </ac:picMkLst>
        </pc:picChg>
        <pc:picChg chg="add mod">
          <ac:chgData name="Nestor Peña" userId="afa09c95d28ec62f" providerId="LiveId" clId="{9D8BB528-9447-4D27-A212-E92781D10EFD}" dt="2019-02-04T18:00:03.952" v="2317" actId="14100"/>
          <ac:picMkLst>
            <pc:docMk/>
            <pc:sldMk cId="3123241384" sldId="2602"/>
            <ac:picMk id="17" creationId="{55E2A9B9-732E-4A0D-8F42-320860A9DD1D}"/>
          </ac:picMkLst>
        </pc:picChg>
        <pc:picChg chg="mod">
          <ac:chgData name="Nestor Peña" userId="afa09c95d28ec62f" providerId="LiveId" clId="{9D8BB528-9447-4D27-A212-E92781D10EFD}" dt="2019-02-04T20:54:33.870" v="3500" actId="1037"/>
          <ac:picMkLst>
            <pc:docMk/>
            <pc:sldMk cId="3123241384" sldId="2602"/>
            <ac:picMk id="18" creationId="{E9F40291-0F68-4D3A-90D4-D72A4C40626E}"/>
          </ac:picMkLst>
        </pc:picChg>
        <pc:picChg chg="add mod">
          <ac:chgData name="Nestor Peña" userId="afa09c95d28ec62f" providerId="LiveId" clId="{9D8BB528-9447-4D27-A212-E92781D10EFD}" dt="2019-02-04T18:00:03.952" v="2317" actId="14100"/>
          <ac:picMkLst>
            <pc:docMk/>
            <pc:sldMk cId="3123241384" sldId="2602"/>
            <ac:picMk id="20" creationId="{77466981-A5D7-47B0-BADE-7615F56DFAAA}"/>
          </ac:picMkLst>
        </pc:picChg>
        <pc:picChg chg="add mod">
          <ac:chgData name="Nestor Peña" userId="afa09c95d28ec62f" providerId="LiveId" clId="{9D8BB528-9447-4D27-A212-E92781D10EFD}" dt="2019-02-05T10:57:52.569" v="4105" actId="1076"/>
          <ac:picMkLst>
            <pc:docMk/>
            <pc:sldMk cId="3123241384" sldId="2602"/>
            <ac:picMk id="22" creationId="{9162913F-2460-4684-8198-0B25EF8E0586}"/>
          </ac:picMkLst>
        </pc:picChg>
        <pc:picChg chg="add mod">
          <ac:chgData name="Nestor Peña" userId="afa09c95d28ec62f" providerId="LiveId" clId="{9D8BB528-9447-4D27-A212-E92781D10EFD}" dt="2019-02-04T18:00:03.952" v="2317" actId="14100"/>
          <ac:picMkLst>
            <pc:docMk/>
            <pc:sldMk cId="3123241384" sldId="2602"/>
            <ac:picMk id="24" creationId="{011B4383-5DC4-4B2C-87EC-C4525E5C4D63}"/>
          </ac:picMkLst>
        </pc:picChg>
        <pc:picChg chg="add del mod">
          <ac:chgData name="Nestor Peña" userId="afa09c95d28ec62f" providerId="LiveId" clId="{9D8BB528-9447-4D27-A212-E92781D10EFD}" dt="2019-02-04T17:50:33.290" v="2049" actId="478"/>
          <ac:picMkLst>
            <pc:docMk/>
            <pc:sldMk cId="3123241384" sldId="2602"/>
            <ac:picMk id="25" creationId="{15B5C835-A40E-4BB7-9430-2006D81A197A}"/>
          </ac:picMkLst>
        </pc:picChg>
        <pc:cxnChg chg="del mod">
          <ac:chgData name="Nestor Peña" userId="afa09c95d28ec62f" providerId="LiveId" clId="{9D8BB528-9447-4D27-A212-E92781D10EFD}" dt="2019-02-04T17:56:48.510" v="2205" actId="478"/>
          <ac:cxnSpMkLst>
            <pc:docMk/>
            <pc:sldMk cId="3123241384" sldId="2602"/>
            <ac:cxnSpMk id="5" creationId="{07D40624-37E0-4C96-AD1B-2CABAE3E5F69}"/>
          </ac:cxnSpMkLst>
        </pc:cxnChg>
        <pc:cxnChg chg="add del mod">
          <ac:chgData name="Nestor Peña" userId="afa09c95d28ec62f" providerId="LiveId" clId="{9D8BB528-9447-4D27-A212-E92781D10EFD}" dt="2019-02-04T18:06:16.599" v="2597" actId="478"/>
          <ac:cxnSpMkLst>
            <pc:docMk/>
            <pc:sldMk cId="3123241384" sldId="2602"/>
            <ac:cxnSpMk id="43" creationId="{6954B56B-E5E7-4617-8110-5F5488338F2F}"/>
          </ac:cxnSpMkLst>
        </pc:cxnChg>
        <pc:cxnChg chg="add del mod">
          <ac:chgData name="Nestor Peña" userId="afa09c95d28ec62f" providerId="LiveId" clId="{9D8BB528-9447-4D27-A212-E92781D10EFD}" dt="2019-02-04T18:16:51.519" v="3127" actId="478"/>
          <ac:cxnSpMkLst>
            <pc:docMk/>
            <pc:sldMk cId="3123241384" sldId="2602"/>
            <ac:cxnSpMk id="49" creationId="{D411630B-5CAE-4BF0-9643-EF1F2DC7BF64}"/>
          </ac:cxnSpMkLst>
        </pc:cxnChg>
        <pc:cxnChg chg="add del">
          <ac:chgData name="Nestor Peña" userId="afa09c95d28ec62f" providerId="LiveId" clId="{9D8BB528-9447-4D27-A212-E92781D10EFD}" dt="2019-02-04T18:16:45.176" v="3123"/>
          <ac:cxnSpMkLst>
            <pc:docMk/>
            <pc:sldMk cId="3123241384" sldId="2602"/>
            <ac:cxnSpMk id="54" creationId="{34F08D42-2126-4BA0-A45A-17451E527186}"/>
          </ac:cxnSpMkLst>
        </pc:cxnChg>
        <pc:cxnChg chg="add mod">
          <ac:chgData name="Nestor Peña" userId="afa09c95d28ec62f" providerId="LiveId" clId="{9D8BB528-9447-4D27-A212-E92781D10EFD}" dt="2019-02-04T18:17:00.787" v="3177" actId="1037"/>
          <ac:cxnSpMkLst>
            <pc:docMk/>
            <pc:sldMk cId="3123241384" sldId="2602"/>
            <ac:cxnSpMk id="57" creationId="{24119294-95F9-413D-BB4F-7A77535F581D}"/>
          </ac:cxnSpMkLst>
        </pc:cxnChg>
      </pc:sldChg>
      <pc:sldChg chg="modSp del">
        <pc:chgData name="Nestor Peña" userId="afa09c95d28ec62f" providerId="LiveId" clId="{9D8BB528-9447-4D27-A212-E92781D10EFD}" dt="2019-02-04T18:31:30.718" v="3468" actId="2696"/>
        <pc:sldMkLst>
          <pc:docMk/>
          <pc:sldMk cId="2257584582" sldId="2603"/>
        </pc:sldMkLst>
        <pc:spChg chg="mod">
          <ac:chgData name="Nestor Peña" userId="afa09c95d28ec62f" providerId="LiveId" clId="{9D8BB528-9447-4D27-A212-E92781D10EFD}" dt="2019-02-04T17:30:08.745" v="1545" actId="20577"/>
          <ac:spMkLst>
            <pc:docMk/>
            <pc:sldMk cId="2257584582" sldId="2603"/>
            <ac:spMk id="10" creationId="{9CC506E7-8619-4BD9-9C7B-22760CCE4039}"/>
          </ac:spMkLst>
        </pc:spChg>
      </pc:sldChg>
      <pc:sldChg chg="addSp delSp modSp del">
        <pc:chgData name="Nestor Peña" userId="afa09c95d28ec62f" providerId="LiveId" clId="{9D8BB528-9447-4D27-A212-E92781D10EFD}" dt="2019-02-04T21:14:04.408" v="3654" actId="2696"/>
        <pc:sldMkLst>
          <pc:docMk/>
          <pc:sldMk cId="3550991578" sldId="2604"/>
        </pc:sldMkLst>
        <pc:picChg chg="add del mod">
          <ac:chgData name="Nestor Peña" userId="afa09c95d28ec62f" providerId="LiveId" clId="{9D8BB528-9447-4D27-A212-E92781D10EFD}" dt="2019-02-04T21:11:29.288" v="3524"/>
          <ac:picMkLst>
            <pc:docMk/>
            <pc:sldMk cId="3550991578" sldId="2604"/>
            <ac:picMk id="3" creationId="{306999D6-E0F2-4EE1-81A4-E7CBE176C55A}"/>
          </ac:picMkLst>
        </pc:picChg>
        <pc:picChg chg="add">
          <ac:chgData name="Nestor Peña" userId="afa09c95d28ec62f" providerId="LiveId" clId="{9D8BB528-9447-4D27-A212-E92781D10EFD}" dt="2019-02-04T16:49:17.626" v="1288"/>
          <ac:picMkLst>
            <pc:docMk/>
            <pc:sldMk cId="3550991578" sldId="2604"/>
            <ac:picMk id="6" creationId="{7D3DB626-27A5-4B16-AD14-6B38C59C0182}"/>
          </ac:picMkLst>
        </pc:picChg>
        <pc:picChg chg="add">
          <ac:chgData name="Nestor Peña" userId="afa09c95d28ec62f" providerId="LiveId" clId="{9D8BB528-9447-4D27-A212-E92781D10EFD}" dt="2019-02-04T16:49:17.626" v="1288"/>
          <ac:picMkLst>
            <pc:docMk/>
            <pc:sldMk cId="3550991578" sldId="2604"/>
            <ac:picMk id="7" creationId="{C52C7C17-A09A-45F9-AF59-F7DCD6EBF737}"/>
          </ac:picMkLst>
        </pc:picChg>
        <pc:picChg chg="add del">
          <ac:chgData name="Nestor Peña" userId="afa09c95d28ec62f" providerId="LiveId" clId="{9D8BB528-9447-4D27-A212-E92781D10EFD}" dt="2019-02-04T16:50:20.548" v="1290"/>
          <ac:picMkLst>
            <pc:docMk/>
            <pc:sldMk cId="3550991578" sldId="2604"/>
            <ac:picMk id="8" creationId="{1F12EBD0-CBE1-44E0-8D49-0A5E2F699A56}"/>
          </ac:picMkLst>
        </pc:picChg>
        <pc:picChg chg="add del">
          <ac:chgData name="Nestor Peña" userId="afa09c95d28ec62f" providerId="LiveId" clId="{9D8BB528-9447-4D27-A212-E92781D10EFD}" dt="2019-02-04T16:50:20.548" v="1290"/>
          <ac:picMkLst>
            <pc:docMk/>
            <pc:sldMk cId="3550991578" sldId="2604"/>
            <ac:picMk id="9" creationId="{A5F8A5F5-99B2-4356-8768-9955BC15C8F5}"/>
          </ac:picMkLst>
        </pc:picChg>
      </pc:sldChg>
      <pc:sldChg chg="addSp delSp modSp">
        <pc:chgData name="Nestor Peña" userId="afa09c95d28ec62f" providerId="LiveId" clId="{9D8BB528-9447-4D27-A212-E92781D10EFD}" dt="2019-02-05T12:09:27.315" v="4865" actId="1076"/>
        <pc:sldMkLst>
          <pc:docMk/>
          <pc:sldMk cId="3993848684" sldId="2836"/>
        </pc:sldMkLst>
        <pc:spChg chg="mod">
          <ac:chgData name="Nestor Peña" userId="afa09c95d28ec62f" providerId="LiveId" clId="{9D8BB528-9447-4D27-A212-E92781D10EFD}" dt="2019-02-05T12:09:25.507" v="4864" actId="1076"/>
          <ac:spMkLst>
            <pc:docMk/>
            <pc:sldMk cId="3993848684" sldId="2836"/>
            <ac:spMk id="4" creationId="{D118F5AC-A1BE-4204-9666-944159B16E04}"/>
          </ac:spMkLst>
        </pc:spChg>
        <pc:spChg chg="del">
          <ac:chgData name="Nestor Peña" userId="afa09c95d28ec62f" providerId="LiveId" clId="{9D8BB528-9447-4D27-A212-E92781D10EFD}" dt="2019-02-05T11:25:52.365" v="4512" actId="478"/>
          <ac:spMkLst>
            <pc:docMk/>
            <pc:sldMk cId="3993848684" sldId="2836"/>
            <ac:spMk id="7" creationId="{103F7E33-C984-3F46-BD9B-F364773ED4A1}"/>
          </ac:spMkLst>
        </pc:spChg>
        <pc:spChg chg="mod">
          <ac:chgData name="Nestor Peña" userId="afa09c95d28ec62f" providerId="LiveId" clId="{9D8BB528-9447-4D27-A212-E92781D10EFD}" dt="2019-02-05T12:02:37.147" v="4792" actId="1076"/>
          <ac:spMkLst>
            <pc:docMk/>
            <pc:sldMk cId="3993848684" sldId="2836"/>
            <ac:spMk id="9" creationId="{AED4563B-F897-49EB-A776-D4F97F6052A2}"/>
          </ac:spMkLst>
        </pc:spChg>
        <pc:spChg chg="mod">
          <ac:chgData name="Nestor Peña" userId="afa09c95d28ec62f" providerId="LiveId" clId="{9D8BB528-9447-4D27-A212-E92781D10EFD}" dt="2019-02-05T12:02:55.551" v="4794" actId="1076"/>
          <ac:spMkLst>
            <pc:docMk/>
            <pc:sldMk cId="3993848684" sldId="2836"/>
            <ac:spMk id="11" creationId="{F198DC34-EAD9-4F85-9593-66F240F3E0FA}"/>
          </ac:spMkLst>
        </pc:spChg>
        <pc:spChg chg="mod">
          <ac:chgData name="Nestor Peña" userId="afa09c95d28ec62f" providerId="LiveId" clId="{9D8BB528-9447-4D27-A212-E92781D10EFD}" dt="2019-02-05T11:58:10.948" v="4749" actId="164"/>
          <ac:spMkLst>
            <pc:docMk/>
            <pc:sldMk cId="3993848684" sldId="2836"/>
            <ac:spMk id="25" creationId="{2149D79E-B2C7-4CBE-9EC7-A32CF9653C8C}"/>
          </ac:spMkLst>
        </pc:spChg>
        <pc:spChg chg="del">
          <ac:chgData name="Nestor Peña" userId="afa09c95d28ec62f" providerId="LiveId" clId="{9D8BB528-9447-4D27-A212-E92781D10EFD}" dt="2019-02-05T11:56:26.027" v="4586" actId="478"/>
          <ac:spMkLst>
            <pc:docMk/>
            <pc:sldMk cId="3993848684" sldId="2836"/>
            <ac:spMk id="35" creationId="{07623A9F-0CC6-4C1F-AC0D-F55AD22617F6}"/>
          </ac:spMkLst>
        </pc:spChg>
        <pc:spChg chg="mod">
          <ac:chgData name="Nestor Peña" userId="afa09c95d28ec62f" providerId="LiveId" clId="{9D8BB528-9447-4D27-A212-E92781D10EFD}" dt="2019-02-05T12:02:15.180" v="4790" actId="1076"/>
          <ac:spMkLst>
            <pc:docMk/>
            <pc:sldMk cId="3993848684" sldId="2836"/>
            <ac:spMk id="39" creationId="{3F756C4C-9E9F-45F0-995C-FC829893A219}"/>
          </ac:spMkLst>
        </pc:spChg>
        <pc:spChg chg="mod">
          <ac:chgData name="Nestor Peña" userId="afa09c95d28ec62f" providerId="LiveId" clId="{9D8BB528-9447-4D27-A212-E92781D10EFD}" dt="2019-02-05T11:25:51.472" v="4511" actId="1076"/>
          <ac:spMkLst>
            <pc:docMk/>
            <pc:sldMk cId="3993848684" sldId="2836"/>
            <ac:spMk id="40" creationId="{ABC2EEEF-8D64-6143-B4C5-BBD2C7951863}"/>
          </ac:spMkLst>
        </pc:spChg>
        <pc:spChg chg="mod">
          <ac:chgData name="Nestor Peña" userId="afa09c95d28ec62f" providerId="LiveId" clId="{9D8BB528-9447-4D27-A212-E92781D10EFD}" dt="2019-02-05T12:01:41.242" v="4788" actId="1076"/>
          <ac:spMkLst>
            <pc:docMk/>
            <pc:sldMk cId="3993848684" sldId="2836"/>
            <ac:spMk id="41" creationId="{DBD13BA6-0593-4B40-BC9A-4E1718AA0A4D}"/>
          </ac:spMkLst>
        </pc:spChg>
        <pc:spChg chg="mod">
          <ac:chgData name="Nestor Peña" userId="afa09c95d28ec62f" providerId="LiveId" clId="{9D8BB528-9447-4D27-A212-E92781D10EFD}" dt="2019-02-05T11:59:39.772" v="4767" actId="1076"/>
          <ac:spMkLst>
            <pc:docMk/>
            <pc:sldMk cId="3993848684" sldId="2836"/>
            <ac:spMk id="42" creationId="{C0803645-E99F-4149-9865-371276CACDCA}"/>
          </ac:spMkLst>
        </pc:spChg>
        <pc:spChg chg="mod">
          <ac:chgData name="Nestor Peña" userId="afa09c95d28ec62f" providerId="LiveId" clId="{9D8BB528-9447-4D27-A212-E92781D10EFD}" dt="2019-02-05T12:01:26.909" v="4786" actId="1076"/>
          <ac:spMkLst>
            <pc:docMk/>
            <pc:sldMk cId="3993848684" sldId="2836"/>
            <ac:spMk id="43" creationId="{93A5C663-F4D1-4C39-8453-CAC069FD3A58}"/>
          </ac:spMkLst>
        </pc:spChg>
        <pc:spChg chg="add mod">
          <ac:chgData name="Nestor Peña" userId="afa09c95d28ec62f" providerId="LiveId" clId="{9D8BB528-9447-4D27-A212-E92781D10EFD}" dt="2019-02-05T11:56:46.648" v="4671" actId="1038"/>
          <ac:spMkLst>
            <pc:docMk/>
            <pc:sldMk cId="3993848684" sldId="2836"/>
            <ac:spMk id="50" creationId="{D0A8D497-0E8A-4D9B-9B25-131AE1500347}"/>
          </ac:spMkLst>
        </pc:spChg>
        <pc:spChg chg="mod">
          <ac:chgData name="Nestor Peña" userId="afa09c95d28ec62f" providerId="LiveId" clId="{9D8BB528-9447-4D27-A212-E92781D10EFD}" dt="2019-02-05T11:58:24.081" v="4752" actId="164"/>
          <ac:spMkLst>
            <pc:docMk/>
            <pc:sldMk cId="3993848684" sldId="2836"/>
            <ac:spMk id="56" creationId="{4D71F3BE-65A9-734A-AE47-E5D68CD7286B}"/>
          </ac:spMkLst>
        </pc:spChg>
        <pc:spChg chg="mod">
          <ac:chgData name="Nestor Peña" userId="afa09c95d28ec62f" providerId="LiveId" clId="{9D8BB528-9447-4D27-A212-E92781D10EFD}" dt="2019-02-05T11:58:31.183" v="4753" actId="164"/>
          <ac:spMkLst>
            <pc:docMk/>
            <pc:sldMk cId="3993848684" sldId="2836"/>
            <ac:spMk id="64" creationId="{A1B17764-5FB8-934B-AD7A-EAD6341DEF2F}"/>
          </ac:spMkLst>
        </pc:spChg>
        <pc:spChg chg="del mod">
          <ac:chgData name="Nestor Peña" userId="afa09c95d28ec62f" providerId="LiveId" clId="{9D8BB528-9447-4D27-A212-E92781D10EFD}" dt="2019-02-05T11:43:27.163" v="4564" actId="478"/>
          <ac:spMkLst>
            <pc:docMk/>
            <pc:sldMk cId="3993848684" sldId="2836"/>
            <ac:spMk id="65" creationId="{12B6B8BA-BD67-564E-99DE-70CF5D67FFA1}"/>
          </ac:spMkLst>
        </pc:spChg>
        <pc:spChg chg="del mod">
          <ac:chgData name="Nestor Peña" userId="afa09c95d28ec62f" providerId="LiveId" clId="{9D8BB528-9447-4D27-A212-E92781D10EFD}" dt="2019-02-05T11:43:25.424" v="4563" actId="478"/>
          <ac:spMkLst>
            <pc:docMk/>
            <pc:sldMk cId="3993848684" sldId="2836"/>
            <ac:spMk id="66" creationId="{E48E3754-9ED9-D140-B823-B91BC4E94046}"/>
          </ac:spMkLst>
        </pc:spChg>
        <pc:spChg chg="del mod">
          <ac:chgData name="Nestor Peña" userId="afa09c95d28ec62f" providerId="LiveId" clId="{9D8BB528-9447-4D27-A212-E92781D10EFD}" dt="2019-02-05T11:43:17.652" v="4557" actId="478"/>
          <ac:spMkLst>
            <pc:docMk/>
            <pc:sldMk cId="3993848684" sldId="2836"/>
            <ac:spMk id="67" creationId="{207D954B-2706-784C-A504-17636280E052}"/>
          </ac:spMkLst>
        </pc:spChg>
        <pc:spChg chg="del mod">
          <ac:chgData name="Nestor Peña" userId="afa09c95d28ec62f" providerId="LiveId" clId="{9D8BB528-9447-4D27-A212-E92781D10EFD}" dt="2019-02-05T11:43:18.702" v="4558" actId="478"/>
          <ac:spMkLst>
            <pc:docMk/>
            <pc:sldMk cId="3993848684" sldId="2836"/>
            <ac:spMk id="68" creationId="{F75296E9-921D-F24D-932B-B43FD27A02EA}"/>
          </ac:spMkLst>
        </pc:spChg>
        <pc:spChg chg="del">
          <ac:chgData name="Nestor Peña" userId="afa09c95d28ec62f" providerId="LiveId" clId="{9D8BB528-9447-4D27-A212-E92781D10EFD}" dt="2019-02-05T11:41:41.923" v="4543" actId="478"/>
          <ac:spMkLst>
            <pc:docMk/>
            <pc:sldMk cId="3993848684" sldId="2836"/>
            <ac:spMk id="69" creationId="{75AF05CA-8893-EF47-8191-AAA95D071E92}"/>
          </ac:spMkLst>
        </pc:spChg>
        <pc:spChg chg="del">
          <ac:chgData name="Nestor Peña" userId="afa09c95d28ec62f" providerId="LiveId" clId="{9D8BB528-9447-4D27-A212-E92781D10EFD}" dt="2019-02-05T11:41:12.451" v="4539" actId="478"/>
          <ac:spMkLst>
            <pc:docMk/>
            <pc:sldMk cId="3993848684" sldId="2836"/>
            <ac:spMk id="70" creationId="{782F8DE3-7CA9-3841-895F-14E703797202}"/>
          </ac:spMkLst>
        </pc:spChg>
        <pc:spChg chg="mod">
          <ac:chgData name="Nestor Peña" userId="afa09c95d28ec62f" providerId="LiveId" clId="{9D8BB528-9447-4D27-A212-E92781D10EFD}" dt="2019-02-05T11:57:15.399" v="4738" actId="164"/>
          <ac:spMkLst>
            <pc:docMk/>
            <pc:sldMk cId="3993848684" sldId="2836"/>
            <ac:spMk id="71" creationId="{59ACFEE9-B023-774F-996D-159AAC74DC84}"/>
          </ac:spMkLst>
        </pc:spChg>
        <pc:spChg chg="mod">
          <ac:chgData name="Nestor Peña" userId="afa09c95d28ec62f" providerId="LiveId" clId="{9D8BB528-9447-4D27-A212-E92781D10EFD}" dt="2019-02-05T11:57:34.864" v="4742" actId="164"/>
          <ac:spMkLst>
            <pc:docMk/>
            <pc:sldMk cId="3993848684" sldId="2836"/>
            <ac:spMk id="72" creationId="{959A05DA-38C9-C645-8D65-8537120A0328}"/>
          </ac:spMkLst>
        </pc:spChg>
        <pc:spChg chg="del mod">
          <ac:chgData name="Nestor Peña" userId="afa09c95d28ec62f" providerId="LiveId" clId="{9D8BB528-9447-4D27-A212-E92781D10EFD}" dt="2019-02-05T11:43:19.963" v="4559" actId="478"/>
          <ac:spMkLst>
            <pc:docMk/>
            <pc:sldMk cId="3993848684" sldId="2836"/>
            <ac:spMk id="73" creationId="{58D6C8F3-3ADE-4445-A819-63F77611C4E6}"/>
          </ac:spMkLst>
        </pc:spChg>
        <pc:spChg chg="del mod">
          <ac:chgData name="Nestor Peña" userId="afa09c95d28ec62f" providerId="LiveId" clId="{9D8BB528-9447-4D27-A212-E92781D10EFD}" dt="2019-02-05T11:43:21.253" v="4560" actId="478"/>
          <ac:spMkLst>
            <pc:docMk/>
            <pc:sldMk cId="3993848684" sldId="2836"/>
            <ac:spMk id="74" creationId="{031BFD91-AFE7-A14A-BB7B-E1A49425A583}"/>
          </ac:spMkLst>
        </pc:spChg>
        <pc:spChg chg="del mod">
          <ac:chgData name="Nestor Peña" userId="afa09c95d28ec62f" providerId="LiveId" clId="{9D8BB528-9447-4D27-A212-E92781D10EFD}" dt="2019-02-05T11:43:24.024" v="4562" actId="478"/>
          <ac:spMkLst>
            <pc:docMk/>
            <pc:sldMk cId="3993848684" sldId="2836"/>
            <ac:spMk id="75" creationId="{1F9BC553-85CE-264F-9F9D-E37AD28A1924}"/>
          </ac:spMkLst>
        </pc:spChg>
        <pc:spChg chg="del mod">
          <ac:chgData name="Nestor Peña" userId="afa09c95d28ec62f" providerId="LiveId" clId="{9D8BB528-9447-4D27-A212-E92781D10EFD}" dt="2019-02-05T11:43:22.740" v="4561" actId="478"/>
          <ac:spMkLst>
            <pc:docMk/>
            <pc:sldMk cId="3993848684" sldId="2836"/>
            <ac:spMk id="76" creationId="{7CA06312-C811-7B41-865D-257CBE6F1D42}"/>
          </ac:spMkLst>
        </pc:spChg>
        <pc:spChg chg="del">
          <ac:chgData name="Nestor Peña" userId="afa09c95d28ec62f" providerId="LiveId" clId="{9D8BB528-9447-4D27-A212-E92781D10EFD}" dt="2019-02-05T11:42:43.923" v="4551" actId="478"/>
          <ac:spMkLst>
            <pc:docMk/>
            <pc:sldMk cId="3993848684" sldId="2836"/>
            <ac:spMk id="77" creationId="{5F94E16B-CAE1-094E-9747-8EDEC2A140A7}"/>
          </ac:spMkLst>
        </pc:spChg>
        <pc:spChg chg="del">
          <ac:chgData name="Nestor Peña" userId="afa09c95d28ec62f" providerId="LiveId" clId="{9D8BB528-9447-4D27-A212-E92781D10EFD}" dt="2019-02-05T11:41:53.980" v="4545" actId="478"/>
          <ac:spMkLst>
            <pc:docMk/>
            <pc:sldMk cId="3993848684" sldId="2836"/>
            <ac:spMk id="78" creationId="{1EA85DBA-89B5-7645-B0A8-C69011984775}"/>
          </ac:spMkLst>
        </pc:spChg>
        <pc:spChg chg="del">
          <ac:chgData name="Nestor Peña" userId="afa09c95d28ec62f" providerId="LiveId" clId="{9D8BB528-9447-4D27-A212-E92781D10EFD}" dt="2019-02-05T11:25:45.177" v="4509" actId="478"/>
          <ac:spMkLst>
            <pc:docMk/>
            <pc:sldMk cId="3993848684" sldId="2836"/>
            <ac:spMk id="79" creationId="{189DCB11-1FA8-BE44-A82C-8F8A320AC992}"/>
          </ac:spMkLst>
        </pc:spChg>
        <pc:grpChg chg="del">
          <ac:chgData name="Nestor Peña" userId="afa09c95d28ec62f" providerId="LiveId" clId="{9D8BB528-9447-4D27-A212-E92781D10EFD}" dt="2019-02-05T11:29:44.498" v="4519" actId="478"/>
          <ac:grpSpMkLst>
            <pc:docMk/>
            <pc:sldMk cId="3993848684" sldId="2836"/>
            <ac:grpSpMk id="3" creationId="{A36ADF32-6074-3F44-9DAD-DFA615BD2E82}"/>
          </ac:grpSpMkLst>
        </pc:grpChg>
        <pc:grpChg chg="add mod">
          <ac:chgData name="Nestor Peña" userId="afa09c95d28ec62f" providerId="LiveId" clId="{9D8BB528-9447-4D27-A212-E92781D10EFD}" dt="2019-02-05T12:04:04.658" v="4818" actId="1076"/>
          <ac:grpSpMkLst>
            <pc:docMk/>
            <pc:sldMk cId="3993848684" sldId="2836"/>
            <ac:grpSpMk id="18" creationId="{20D6EE2D-EB8D-4B55-8F4A-009CBEB5B3C7}"/>
          </ac:grpSpMkLst>
        </pc:grpChg>
        <pc:grpChg chg="add mod">
          <ac:chgData name="Nestor Peña" userId="afa09c95d28ec62f" providerId="LiveId" clId="{9D8BB528-9447-4D27-A212-E92781D10EFD}" dt="2019-02-05T12:04:59.397" v="4833" actId="1076"/>
          <ac:grpSpMkLst>
            <pc:docMk/>
            <pc:sldMk cId="3993848684" sldId="2836"/>
            <ac:grpSpMk id="19" creationId="{D64962C1-9E45-4CA9-B2A1-5482D8A8BB48}"/>
          </ac:grpSpMkLst>
        </pc:grpChg>
        <pc:grpChg chg="add mod">
          <ac:chgData name="Nestor Peña" userId="afa09c95d28ec62f" providerId="LiveId" clId="{9D8BB528-9447-4D27-A212-E92781D10EFD}" dt="2019-02-05T12:09:10.963" v="4863" actId="1076"/>
          <ac:grpSpMkLst>
            <pc:docMk/>
            <pc:sldMk cId="3993848684" sldId="2836"/>
            <ac:grpSpMk id="20" creationId="{D183E79E-CF0A-4276-8C4F-2D58F5034E05}"/>
          </ac:grpSpMkLst>
        </pc:grpChg>
        <pc:grpChg chg="add mod">
          <ac:chgData name="Nestor Peña" userId="afa09c95d28ec62f" providerId="LiveId" clId="{9D8BB528-9447-4D27-A212-E92781D10EFD}" dt="2019-02-05T12:05:11.703" v="4835" actId="1076"/>
          <ac:grpSpMkLst>
            <pc:docMk/>
            <pc:sldMk cId="3993848684" sldId="2836"/>
            <ac:grpSpMk id="21" creationId="{914DE0FF-05AB-4261-A858-2AE6C7D4DCEB}"/>
          </ac:grpSpMkLst>
        </pc:grpChg>
        <pc:grpChg chg="add mod">
          <ac:chgData name="Nestor Peña" userId="afa09c95d28ec62f" providerId="LiveId" clId="{9D8BB528-9447-4D27-A212-E92781D10EFD}" dt="2019-02-05T12:09:27.315" v="4865" actId="1076"/>
          <ac:grpSpMkLst>
            <pc:docMk/>
            <pc:sldMk cId="3993848684" sldId="2836"/>
            <ac:grpSpMk id="22" creationId="{6334E1A8-9118-4E11-BBDD-7D0F0F707154}"/>
          </ac:grpSpMkLst>
        </pc:grpChg>
        <pc:grpChg chg="del">
          <ac:chgData name="Nestor Peña" userId="afa09c95d28ec62f" providerId="LiveId" clId="{9D8BB528-9447-4D27-A212-E92781D10EFD}" dt="2019-02-05T11:25:47.441" v="4510" actId="478"/>
          <ac:grpSpMkLst>
            <pc:docMk/>
            <pc:sldMk cId="3993848684" sldId="2836"/>
            <ac:grpSpMk id="31" creationId="{5CEBB6EE-56BD-3044-B968-2EED31517694}"/>
          </ac:grpSpMkLst>
        </pc:grpChg>
        <pc:picChg chg="del">
          <ac:chgData name="Nestor Peña" userId="afa09c95d28ec62f" providerId="LiveId" clId="{9D8BB528-9447-4D27-A212-E92781D10EFD}" dt="2019-02-05T11:54:18.281" v="4582" actId="478"/>
          <ac:picMkLst>
            <pc:docMk/>
            <pc:sldMk cId="3993848684" sldId="2836"/>
            <ac:picMk id="2" creationId="{6D91F094-8E4D-403B-9A39-3499738A8D3C}"/>
          </ac:picMkLst>
        </pc:picChg>
        <pc:picChg chg="mod">
          <ac:chgData name="Nestor Peña" userId="afa09c95d28ec62f" providerId="LiveId" clId="{9D8BB528-9447-4D27-A212-E92781D10EFD}" dt="2019-02-05T11:58:31.183" v="4753" actId="164"/>
          <ac:picMkLst>
            <pc:docMk/>
            <pc:sldMk cId="3993848684" sldId="2836"/>
            <ac:picMk id="3" creationId="{DF5F815D-41A0-486B-9D9B-40B2C5947496}"/>
          </ac:picMkLst>
        </pc:picChg>
        <pc:picChg chg="del">
          <ac:chgData name="Nestor Peña" userId="afa09c95d28ec62f" providerId="LiveId" clId="{9D8BB528-9447-4D27-A212-E92781D10EFD}" dt="2019-02-05T11:54:17.069" v="4581" actId="478"/>
          <ac:picMkLst>
            <pc:docMk/>
            <pc:sldMk cId="3993848684" sldId="2836"/>
            <ac:picMk id="5" creationId="{6D91F094-8E4D-403B-9A39-3499738A8D3C}"/>
          </ac:picMkLst>
        </pc:picChg>
        <pc:picChg chg="mod">
          <ac:chgData name="Nestor Peña" userId="afa09c95d28ec62f" providerId="LiveId" clId="{9D8BB528-9447-4D27-A212-E92781D10EFD}" dt="2019-02-05T11:57:34.864" v="4742" actId="164"/>
          <ac:picMkLst>
            <pc:docMk/>
            <pc:sldMk cId="3993848684" sldId="2836"/>
            <ac:picMk id="8" creationId="{77BC478A-1917-4F60-BCAE-0F6FD28C54E7}"/>
          </ac:picMkLst>
        </pc:picChg>
        <pc:picChg chg="mod">
          <ac:chgData name="Nestor Peña" userId="afa09c95d28ec62f" providerId="LiveId" clId="{9D8BB528-9447-4D27-A212-E92781D10EFD}" dt="2019-02-05T11:58:10.948" v="4749" actId="164"/>
          <ac:picMkLst>
            <pc:docMk/>
            <pc:sldMk cId="3993848684" sldId="2836"/>
            <ac:picMk id="10" creationId="{F06E0C9A-A8AF-4257-8B80-8EDC08DA4B0B}"/>
          </ac:picMkLst>
        </pc:picChg>
        <pc:picChg chg="mod">
          <ac:chgData name="Nestor Peña" userId="afa09c95d28ec62f" providerId="LiveId" clId="{9D8BB528-9447-4D27-A212-E92781D10EFD}" dt="2019-02-05T11:58:24.081" v="4752" actId="164"/>
          <ac:picMkLst>
            <pc:docMk/>
            <pc:sldMk cId="3993848684" sldId="2836"/>
            <ac:picMk id="12" creationId="{20C8DE17-1D34-4096-AE7B-CEDA061CB8FF}"/>
          </ac:picMkLst>
        </pc:picChg>
        <pc:picChg chg="mod">
          <ac:chgData name="Nestor Peña" userId="afa09c95d28ec62f" providerId="LiveId" clId="{9D8BB528-9447-4D27-A212-E92781D10EFD}" dt="2019-02-05T11:57:15.399" v="4738" actId="164"/>
          <ac:picMkLst>
            <pc:docMk/>
            <pc:sldMk cId="3993848684" sldId="2836"/>
            <ac:picMk id="14" creationId="{F69FB8F6-814B-4D4F-ADB3-E9FD38872B1B}"/>
          </ac:picMkLst>
        </pc:picChg>
        <pc:picChg chg="add del mod">
          <ac:chgData name="Nestor Peña" userId="afa09c95d28ec62f" providerId="LiveId" clId="{9D8BB528-9447-4D27-A212-E92781D10EFD}" dt="2019-02-05T11:54:16.095" v="4580" actId="478"/>
          <ac:picMkLst>
            <pc:docMk/>
            <pc:sldMk cId="3993848684" sldId="2836"/>
            <ac:picMk id="15" creationId="{31833725-8F1E-48B0-9F6C-21E1FBB6E7D5}"/>
          </ac:picMkLst>
        </pc:picChg>
        <pc:picChg chg="add mod">
          <ac:chgData name="Nestor Peña" userId="afa09c95d28ec62f" providerId="LiveId" clId="{9D8BB528-9447-4D27-A212-E92781D10EFD}" dt="2019-02-05T12:05:17.663" v="4836" actId="1076"/>
          <ac:picMkLst>
            <pc:docMk/>
            <pc:sldMk cId="3993848684" sldId="2836"/>
            <ac:picMk id="17" creationId="{B7041AF8-C31F-4FCD-B342-2671B51F3E60}"/>
          </ac:picMkLst>
        </pc:picChg>
        <pc:picChg chg="add mod">
          <ac:chgData name="Nestor Peña" userId="afa09c95d28ec62f" providerId="LiveId" clId="{9D8BB528-9447-4D27-A212-E92781D10EFD}" dt="2019-02-05T11:26:06.370" v="4516" actId="1076"/>
          <ac:picMkLst>
            <pc:docMk/>
            <pc:sldMk cId="3993848684" sldId="2836"/>
            <ac:picMk id="28" creationId="{4A5FD234-A491-47E3-AB2A-A99E309A58AE}"/>
          </ac:picMkLst>
        </pc:picChg>
        <pc:picChg chg="add mod">
          <ac:chgData name="Nestor Peña" userId="afa09c95d28ec62f" providerId="LiveId" clId="{9D8BB528-9447-4D27-A212-E92781D10EFD}" dt="2019-02-05T11:51:41.932" v="4575" actId="1076"/>
          <ac:picMkLst>
            <pc:docMk/>
            <pc:sldMk cId="3993848684" sldId="2836"/>
            <ac:picMk id="42" creationId="{6D91F094-8E4D-403B-9A39-3499738A8D3C}"/>
          </ac:picMkLst>
        </pc:picChg>
        <pc:picChg chg="del">
          <ac:chgData name="Nestor Peña" userId="afa09c95d28ec62f" providerId="LiveId" clId="{9D8BB528-9447-4D27-A212-E92781D10EFD}" dt="2019-02-05T11:54:24.835" v="4584" actId="478"/>
          <ac:picMkLst>
            <pc:docMk/>
            <pc:sldMk cId="3993848684" sldId="2836"/>
            <ac:picMk id="3076" creationId="{0B6C52FC-A841-4EA7-9266-0643AD39EFA1}"/>
          </ac:picMkLst>
        </pc:picChg>
        <pc:cxnChg chg="add mod">
          <ac:chgData name="Nestor Peña" userId="afa09c95d28ec62f" providerId="LiveId" clId="{9D8BB528-9447-4D27-A212-E92781D10EFD}" dt="2019-02-05T11:56:46.648" v="4671" actId="1038"/>
          <ac:cxnSpMkLst>
            <pc:docMk/>
            <pc:sldMk cId="3993848684" sldId="2836"/>
            <ac:cxnSpMk id="51" creationId="{9C0503B0-87E6-4707-B6F9-35B10B958DAD}"/>
          </ac:cxnSpMkLst>
        </pc:cxnChg>
      </pc:sldChg>
      <pc:sldChg chg="addSp delSp modSp">
        <pc:chgData name="Nestor Peña" userId="afa09c95d28ec62f" providerId="LiveId" clId="{9D8BB528-9447-4D27-A212-E92781D10EFD}" dt="2019-02-04T16:52:43.554" v="1293" actId="478"/>
        <pc:sldMkLst>
          <pc:docMk/>
          <pc:sldMk cId="3431695194" sldId="2848"/>
        </pc:sldMkLst>
        <pc:spChg chg="add mod">
          <ac:chgData name="Nestor Peña" userId="afa09c95d28ec62f" providerId="LiveId" clId="{9D8BB528-9447-4D27-A212-E92781D10EFD}" dt="2019-02-04T16:52:43.554" v="1293" actId="478"/>
          <ac:spMkLst>
            <pc:docMk/>
            <pc:sldMk cId="3431695194" sldId="2848"/>
            <ac:spMk id="6" creationId="{9C4FB276-A10E-4CEE-ABC0-46D495892D43}"/>
          </ac:spMkLst>
        </pc:spChg>
        <pc:picChg chg="del mod">
          <ac:chgData name="Nestor Peña" userId="afa09c95d28ec62f" providerId="LiveId" clId="{9D8BB528-9447-4D27-A212-E92781D10EFD}" dt="2019-02-04T16:52:43.554" v="1293" actId="478"/>
          <ac:picMkLst>
            <pc:docMk/>
            <pc:sldMk cId="3431695194" sldId="2848"/>
            <ac:picMk id="5" creationId="{FA7583EC-7E48-41FC-9457-D6C1DB2F9D74}"/>
          </ac:picMkLst>
        </pc:picChg>
      </pc:sldChg>
      <pc:sldChg chg="addSp delSp modSp add del delAnim">
        <pc:chgData name="Nestor Peña" userId="afa09c95d28ec62f" providerId="LiveId" clId="{9D8BB528-9447-4D27-A212-E92781D10EFD}" dt="2019-02-04T17:04:46.578" v="1453" actId="2696"/>
        <pc:sldMkLst>
          <pc:docMk/>
          <pc:sldMk cId="1012218953" sldId="2849"/>
        </pc:sldMkLst>
        <pc:spChg chg="del mod">
          <ac:chgData name="Nestor Peña" userId="afa09c95d28ec62f" providerId="LiveId" clId="{9D8BB528-9447-4D27-A212-E92781D10EFD}" dt="2019-02-04T17:00:27.925" v="1398" actId="478"/>
          <ac:spMkLst>
            <pc:docMk/>
            <pc:sldMk cId="1012218953" sldId="2849"/>
            <ac:spMk id="22" creationId="{31DF2D77-936D-4AAA-BEA5-B7C811C669B7}"/>
          </ac:spMkLst>
        </pc:spChg>
        <pc:spChg chg="del mod">
          <ac:chgData name="Nestor Peña" userId="afa09c95d28ec62f" providerId="LiveId" clId="{9D8BB528-9447-4D27-A212-E92781D10EFD}" dt="2019-02-04T17:00:18.352" v="1395" actId="478"/>
          <ac:spMkLst>
            <pc:docMk/>
            <pc:sldMk cId="1012218953" sldId="2849"/>
            <ac:spMk id="29" creationId="{9B92F211-E309-4658-80A3-3F1409827F48}"/>
          </ac:spMkLst>
        </pc:spChg>
        <pc:spChg chg="mod">
          <ac:chgData name="Nestor Peña" userId="afa09c95d28ec62f" providerId="LiveId" clId="{9D8BB528-9447-4D27-A212-E92781D10EFD}" dt="2019-02-04T17:01:31.610" v="1418" actId="1076"/>
          <ac:spMkLst>
            <pc:docMk/>
            <pc:sldMk cId="1012218953" sldId="2849"/>
            <ac:spMk id="34" creationId="{00000000-0000-0000-0000-000000000000}"/>
          </ac:spMkLst>
        </pc:spChg>
        <pc:spChg chg="mod">
          <ac:chgData name="Nestor Peña" userId="afa09c95d28ec62f" providerId="LiveId" clId="{9D8BB528-9447-4D27-A212-E92781D10EFD}" dt="2019-02-04T16:59:02.660" v="1380" actId="1076"/>
          <ac:spMkLst>
            <pc:docMk/>
            <pc:sldMk cId="1012218953" sldId="2849"/>
            <ac:spMk id="36" creationId="{6A50EF6C-B395-4199-9913-FC1B5579DFEA}"/>
          </ac:spMkLst>
        </pc:spChg>
        <pc:spChg chg="del mod">
          <ac:chgData name="Nestor Peña" userId="afa09c95d28ec62f" providerId="LiveId" clId="{9D8BB528-9447-4D27-A212-E92781D10EFD}" dt="2019-02-04T17:01:12.055" v="1412" actId="478"/>
          <ac:spMkLst>
            <pc:docMk/>
            <pc:sldMk cId="1012218953" sldId="2849"/>
            <ac:spMk id="38" creationId="{0EE89DC4-D71B-4D04-8859-B82989D2110D}"/>
          </ac:spMkLst>
        </pc:spChg>
        <pc:picChg chg="mod">
          <ac:chgData name="Nestor Peña" userId="afa09c95d28ec62f" providerId="LiveId" clId="{9D8BB528-9447-4D27-A212-E92781D10EFD}" dt="2019-02-04T17:01:43.800" v="1421" actId="1076"/>
          <ac:picMkLst>
            <pc:docMk/>
            <pc:sldMk cId="1012218953" sldId="2849"/>
            <ac:picMk id="9" creationId="{482048D6-E557-41EC-8736-380EE7C56E80}"/>
          </ac:picMkLst>
        </pc:picChg>
        <pc:picChg chg="mod">
          <ac:chgData name="Nestor Peña" userId="afa09c95d28ec62f" providerId="LiveId" clId="{9D8BB528-9447-4D27-A212-E92781D10EFD}" dt="2019-02-04T17:01:37.100" v="1419" actId="1076"/>
          <ac:picMkLst>
            <pc:docMk/>
            <pc:sldMk cId="1012218953" sldId="2849"/>
            <ac:picMk id="12" creationId="{5940E4E7-63BF-4BB1-992D-73E1115E8619}"/>
          </ac:picMkLst>
        </pc:picChg>
        <pc:picChg chg="mod">
          <ac:chgData name="Nestor Peña" userId="afa09c95d28ec62f" providerId="LiveId" clId="{9D8BB528-9447-4D27-A212-E92781D10EFD}" dt="2019-02-04T17:01:39.170" v="1420" actId="1076"/>
          <ac:picMkLst>
            <pc:docMk/>
            <pc:sldMk cId="1012218953" sldId="2849"/>
            <ac:picMk id="14" creationId="{6B981624-3978-4889-B82D-0DAC525A06C7}"/>
          </ac:picMkLst>
        </pc:picChg>
        <pc:picChg chg="mod">
          <ac:chgData name="Nestor Peña" userId="afa09c95d28ec62f" providerId="LiveId" clId="{9D8BB528-9447-4D27-A212-E92781D10EFD}" dt="2019-02-04T17:01:45.882" v="1422" actId="1076"/>
          <ac:picMkLst>
            <pc:docMk/>
            <pc:sldMk cId="1012218953" sldId="2849"/>
            <ac:picMk id="16" creationId="{940ABB3F-053C-48B6-A1F0-B8E583A4B7B9}"/>
          </ac:picMkLst>
        </pc:picChg>
        <pc:cxnChg chg="add del mod">
          <ac:chgData name="Nestor Peña" userId="afa09c95d28ec62f" providerId="LiveId" clId="{9D8BB528-9447-4D27-A212-E92781D10EFD}" dt="2019-02-04T17:00:14.515" v="1394" actId="478"/>
          <ac:cxnSpMkLst>
            <pc:docMk/>
            <pc:sldMk cId="1012218953" sldId="2849"/>
            <ac:cxnSpMk id="35" creationId="{00000000-0000-0000-0000-000000000000}"/>
          </ac:cxnSpMkLst>
        </pc:cxnChg>
      </pc:sldChg>
      <pc:sldChg chg="modSp add">
        <pc:chgData name="Nestor Peña" userId="afa09c95d28ec62f" providerId="LiveId" clId="{9D8BB528-9447-4D27-A212-E92781D10EFD}" dt="2019-02-04T20:53:12.957" v="3479" actId="1076"/>
        <pc:sldMkLst>
          <pc:docMk/>
          <pc:sldMk cId="3747313097" sldId="2849"/>
        </pc:sldMkLst>
        <pc:spChg chg="mod">
          <ac:chgData name="Nestor Peña" userId="afa09c95d28ec62f" providerId="LiveId" clId="{9D8BB528-9447-4D27-A212-E92781D10EFD}" dt="2019-02-04T20:53:00.849" v="3477" actId="1076"/>
          <ac:spMkLst>
            <pc:docMk/>
            <pc:sldMk cId="3747313097" sldId="2849"/>
            <ac:spMk id="22" creationId="{31DF2D77-936D-4AAA-BEA5-B7C811C669B7}"/>
          </ac:spMkLst>
        </pc:spChg>
        <pc:spChg chg="mod">
          <ac:chgData name="Nestor Peña" userId="afa09c95d28ec62f" providerId="LiveId" clId="{9D8BB528-9447-4D27-A212-E92781D10EFD}" dt="2019-02-04T20:53:03.360" v="3478" actId="1076"/>
          <ac:spMkLst>
            <pc:docMk/>
            <pc:sldMk cId="3747313097" sldId="2849"/>
            <ac:spMk id="29" creationId="{9B92F211-E309-4658-80A3-3F1409827F48}"/>
          </ac:spMkLst>
        </pc:spChg>
        <pc:spChg chg="mod">
          <ac:chgData name="Nestor Peña" userId="afa09c95d28ec62f" providerId="LiveId" clId="{9D8BB528-9447-4D27-A212-E92781D10EFD}" dt="2019-02-04T20:53:12.957" v="3479" actId="1076"/>
          <ac:spMkLst>
            <pc:docMk/>
            <pc:sldMk cId="3747313097" sldId="2849"/>
            <ac:spMk id="36" creationId="{6A50EF6C-B395-4199-9913-FC1B5579DFEA}"/>
          </ac:spMkLst>
        </pc:spChg>
        <pc:spChg chg="mod">
          <ac:chgData name="Nestor Peña" userId="afa09c95d28ec62f" providerId="LiveId" clId="{9D8BB528-9447-4D27-A212-E92781D10EFD}" dt="2019-02-04T17:27:47.104" v="1537" actId="207"/>
          <ac:spMkLst>
            <pc:docMk/>
            <pc:sldMk cId="3747313097" sldId="2849"/>
            <ac:spMk id="38" creationId="{0EE89DC4-D71B-4D04-8859-B82989D2110D}"/>
          </ac:spMkLst>
        </pc:spChg>
        <pc:picChg chg="mod">
          <ac:chgData name="Nestor Peña" userId="afa09c95d28ec62f" providerId="LiveId" clId="{9D8BB528-9447-4D27-A212-E92781D10EFD}" dt="2019-02-04T17:07:03.624" v="1475" actId="1076"/>
          <ac:picMkLst>
            <pc:docMk/>
            <pc:sldMk cId="3747313097" sldId="2849"/>
            <ac:picMk id="9" creationId="{482048D6-E557-41EC-8736-380EE7C56E80}"/>
          </ac:picMkLst>
        </pc:picChg>
        <pc:picChg chg="mod">
          <ac:chgData name="Nestor Peña" userId="afa09c95d28ec62f" providerId="LiveId" clId="{9D8BB528-9447-4D27-A212-E92781D10EFD}" dt="2019-02-04T17:09:22.593" v="1518" actId="14100"/>
          <ac:picMkLst>
            <pc:docMk/>
            <pc:sldMk cId="3747313097" sldId="2849"/>
            <ac:picMk id="12" creationId="{5940E4E7-63BF-4BB1-992D-73E1115E8619}"/>
          </ac:picMkLst>
        </pc:picChg>
        <pc:picChg chg="mod">
          <ac:chgData name="Nestor Peña" userId="afa09c95d28ec62f" providerId="LiveId" clId="{9D8BB528-9447-4D27-A212-E92781D10EFD}" dt="2019-02-04T17:07:42.375" v="1484" actId="1076"/>
          <ac:picMkLst>
            <pc:docMk/>
            <pc:sldMk cId="3747313097" sldId="2849"/>
            <ac:picMk id="14" creationId="{6B981624-3978-4889-B82D-0DAC525A06C7}"/>
          </ac:picMkLst>
        </pc:picChg>
        <pc:picChg chg="mod">
          <ac:chgData name="Nestor Peña" userId="afa09c95d28ec62f" providerId="LiveId" clId="{9D8BB528-9447-4D27-A212-E92781D10EFD}" dt="2019-02-04T17:08:02.264" v="1507" actId="1038"/>
          <ac:picMkLst>
            <pc:docMk/>
            <pc:sldMk cId="3747313097" sldId="2849"/>
            <ac:picMk id="16" creationId="{940ABB3F-053C-48B6-A1F0-B8E583A4B7B9}"/>
          </ac:picMkLst>
        </pc:picChg>
      </pc:sldChg>
      <pc:sldChg chg="delSp modSp add del">
        <pc:chgData name="Nestor Peña" userId="afa09c95d28ec62f" providerId="LiveId" clId="{9D8BB528-9447-4D27-A212-E92781D10EFD}" dt="2019-02-04T18:12:33.759" v="3086" actId="2696"/>
        <pc:sldMkLst>
          <pc:docMk/>
          <pc:sldMk cId="1342665268" sldId="2850"/>
        </pc:sldMkLst>
        <pc:spChg chg="mod">
          <ac:chgData name="Nestor Peña" userId="afa09c95d28ec62f" providerId="LiveId" clId="{9D8BB528-9447-4D27-A212-E92781D10EFD}" dt="2019-02-04T18:03:39.649" v="2423" actId="1035"/>
          <ac:spMkLst>
            <pc:docMk/>
            <pc:sldMk cId="1342665268" sldId="2850"/>
            <ac:spMk id="34" creationId="{F601BC7B-F173-4A0C-8E91-7990595367BC}"/>
          </ac:spMkLst>
        </pc:spChg>
        <pc:spChg chg="mod">
          <ac:chgData name="Nestor Peña" userId="afa09c95d28ec62f" providerId="LiveId" clId="{9D8BB528-9447-4D27-A212-E92781D10EFD}" dt="2019-02-04T18:03:48.088" v="2483" actId="1035"/>
          <ac:spMkLst>
            <pc:docMk/>
            <pc:sldMk cId="1342665268" sldId="2850"/>
            <ac:spMk id="35" creationId="{42EE77A9-BEE9-4324-9483-D07D04434195}"/>
          </ac:spMkLst>
        </pc:spChg>
        <pc:spChg chg="mod">
          <ac:chgData name="Nestor Peña" userId="afa09c95d28ec62f" providerId="LiveId" clId="{9D8BB528-9447-4D27-A212-E92781D10EFD}" dt="2019-02-04T18:03:58.590" v="2535" actId="1036"/>
          <ac:spMkLst>
            <pc:docMk/>
            <pc:sldMk cId="1342665268" sldId="2850"/>
            <ac:spMk id="36" creationId="{3DBB0E4A-33EB-4CA3-99FC-EFF965AB5EE6}"/>
          </ac:spMkLst>
        </pc:spChg>
        <pc:spChg chg="mod">
          <ac:chgData name="Nestor Peña" userId="afa09c95d28ec62f" providerId="LiveId" clId="{9D8BB528-9447-4D27-A212-E92781D10EFD}" dt="2019-02-04T18:04:09.562" v="2578" actId="1036"/>
          <ac:spMkLst>
            <pc:docMk/>
            <pc:sldMk cId="1342665268" sldId="2850"/>
            <ac:spMk id="38" creationId="{0B8CF338-D6C3-4D24-A205-D44227DEA0E5}"/>
          </ac:spMkLst>
        </pc:spChg>
        <pc:spChg chg="mod">
          <ac:chgData name="Nestor Peña" userId="afa09c95d28ec62f" providerId="LiveId" clId="{9D8BB528-9447-4D27-A212-E92781D10EFD}" dt="2019-02-04T18:04:04.392" v="2560" actId="1035"/>
          <ac:spMkLst>
            <pc:docMk/>
            <pc:sldMk cId="1342665268" sldId="2850"/>
            <ac:spMk id="39" creationId="{705CAAC4-3FBB-42EA-8C53-4761561F9C41}"/>
          </ac:spMkLst>
        </pc:spChg>
        <pc:spChg chg="mod">
          <ac:chgData name="Nestor Peña" userId="afa09c95d28ec62f" providerId="LiveId" clId="{9D8BB528-9447-4D27-A212-E92781D10EFD}" dt="2019-02-04T18:04:16.805" v="2580" actId="1036"/>
          <ac:spMkLst>
            <pc:docMk/>
            <pc:sldMk cId="1342665268" sldId="2850"/>
            <ac:spMk id="41" creationId="{F4542B8A-E84F-4C62-AA5B-12D5544766FB}"/>
          </ac:spMkLst>
        </pc:spChg>
        <pc:spChg chg="del">
          <ac:chgData name="Nestor Peña" userId="afa09c95d28ec62f" providerId="LiveId" clId="{9D8BB528-9447-4D27-A212-E92781D10EFD}" dt="2019-02-04T18:04:20.572" v="2581" actId="478"/>
          <ac:spMkLst>
            <pc:docMk/>
            <pc:sldMk cId="1342665268" sldId="2850"/>
            <ac:spMk id="45" creationId="{0EB7631C-6F6B-4E12-BCFE-A3933E0AE0F0}"/>
          </ac:spMkLst>
        </pc:spChg>
        <pc:picChg chg="mod">
          <ac:chgData name="Nestor Peña" userId="afa09c95d28ec62f" providerId="LiveId" clId="{9D8BB528-9447-4D27-A212-E92781D10EFD}" dt="2019-02-04T18:01:50.623" v="2344" actId="1038"/>
          <ac:picMkLst>
            <pc:docMk/>
            <pc:sldMk cId="1342665268" sldId="2850"/>
            <ac:picMk id="11" creationId="{29A9FE8E-E722-4BF4-B061-549DF378D14F}"/>
          </ac:picMkLst>
        </pc:picChg>
        <pc:picChg chg="mod">
          <ac:chgData name="Nestor Peña" userId="afa09c95d28ec62f" providerId="LiveId" clId="{9D8BB528-9447-4D27-A212-E92781D10EFD}" dt="2019-02-04T18:04:32.049" v="2582" actId="1076"/>
          <ac:picMkLst>
            <pc:docMk/>
            <pc:sldMk cId="1342665268" sldId="2850"/>
            <ac:picMk id="12" creationId="{0FBC378E-DA70-45CE-81EF-3E9CD9BD7847}"/>
          </ac:picMkLst>
        </pc:picChg>
        <pc:picChg chg="mod">
          <ac:chgData name="Nestor Peña" userId="afa09c95d28ec62f" providerId="LiveId" clId="{9D8BB528-9447-4D27-A212-E92781D10EFD}" dt="2019-02-04T18:01:44.821" v="2339" actId="1076"/>
          <ac:picMkLst>
            <pc:docMk/>
            <pc:sldMk cId="1342665268" sldId="2850"/>
            <ac:picMk id="14" creationId="{D83E811C-6D07-4FB4-AB3A-2D997DFBBF68}"/>
          </ac:picMkLst>
        </pc:picChg>
        <pc:picChg chg="mod">
          <ac:chgData name="Nestor Peña" userId="afa09c95d28ec62f" providerId="LiveId" clId="{9D8BB528-9447-4D27-A212-E92781D10EFD}" dt="2019-02-04T18:04:32.049" v="2582" actId="1076"/>
          <ac:picMkLst>
            <pc:docMk/>
            <pc:sldMk cId="1342665268" sldId="2850"/>
            <ac:picMk id="16" creationId="{339E6C89-B1E6-4D3E-A4F9-36F54CF9443C}"/>
          </ac:picMkLst>
        </pc:picChg>
        <pc:picChg chg="mod">
          <ac:chgData name="Nestor Peña" userId="afa09c95d28ec62f" providerId="LiveId" clId="{9D8BB528-9447-4D27-A212-E92781D10EFD}" dt="2019-02-04T18:01:15.987" v="2328" actId="1076"/>
          <ac:picMkLst>
            <pc:docMk/>
            <pc:sldMk cId="1342665268" sldId="2850"/>
            <ac:picMk id="17" creationId="{55E2A9B9-732E-4A0D-8F42-320860A9DD1D}"/>
          </ac:picMkLst>
        </pc:picChg>
        <pc:picChg chg="mod">
          <ac:chgData name="Nestor Peña" userId="afa09c95d28ec62f" providerId="LiveId" clId="{9D8BB528-9447-4D27-A212-E92781D10EFD}" dt="2019-02-04T18:04:32.049" v="2582" actId="1076"/>
          <ac:picMkLst>
            <pc:docMk/>
            <pc:sldMk cId="1342665268" sldId="2850"/>
            <ac:picMk id="18" creationId="{E9F40291-0F68-4D3A-90D4-D72A4C40626E}"/>
          </ac:picMkLst>
        </pc:picChg>
        <pc:picChg chg="mod">
          <ac:chgData name="Nestor Peña" userId="afa09c95d28ec62f" providerId="LiveId" clId="{9D8BB528-9447-4D27-A212-E92781D10EFD}" dt="2019-02-04T18:01:46.779" v="2342" actId="1038"/>
          <ac:picMkLst>
            <pc:docMk/>
            <pc:sldMk cId="1342665268" sldId="2850"/>
            <ac:picMk id="20" creationId="{77466981-A5D7-47B0-BADE-7615F56DFAAA}"/>
          </ac:picMkLst>
        </pc:picChg>
        <pc:picChg chg="mod">
          <ac:chgData name="Nestor Peña" userId="afa09c95d28ec62f" providerId="LiveId" clId="{9D8BB528-9447-4D27-A212-E92781D10EFD}" dt="2019-02-04T18:01:33.525" v="2333" actId="1076"/>
          <ac:picMkLst>
            <pc:docMk/>
            <pc:sldMk cId="1342665268" sldId="2850"/>
            <ac:picMk id="22" creationId="{9162913F-2460-4684-8198-0B25EF8E0586}"/>
          </ac:picMkLst>
        </pc:picChg>
        <pc:picChg chg="mod">
          <ac:chgData name="Nestor Peña" userId="afa09c95d28ec62f" providerId="LiveId" clId="{9D8BB528-9447-4D27-A212-E92781D10EFD}" dt="2019-02-04T18:01:53.241" v="2345" actId="1037"/>
          <ac:picMkLst>
            <pc:docMk/>
            <pc:sldMk cId="1342665268" sldId="2850"/>
            <ac:picMk id="24" creationId="{011B4383-5DC4-4B2C-87EC-C4525E5C4D63}"/>
          </ac:picMkLst>
        </pc:picChg>
      </pc:sldChg>
      <pc:sldChg chg="modSp add del">
        <pc:chgData name="Nestor Peña" userId="afa09c95d28ec62f" providerId="LiveId" clId="{9D8BB528-9447-4D27-A212-E92781D10EFD}" dt="2019-02-05T12:07:37.119" v="4845" actId="2696"/>
        <pc:sldMkLst>
          <pc:docMk/>
          <pc:sldMk cId="1579202559" sldId="2850"/>
        </pc:sldMkLst>
        <pc:spChg chg="mod">
          <ac:chgData name="Nestor Peña" userId="afa09c95d28ec62f" providerId="LiveId" clId="{9D8BB528-9447-4D27-A212-E92781D10EFD}" dt="2019-02-04T21:41:00.150" v="3962" actId="20577"/>
          <ac:spMkLst>
            <pc:docMk/>
            <pc:sldMk cId="1579202559" sldId="2850"/>
            <ac:spMk id="5" creationId="{5A65DC92-08D0-4F35-8454-0FF0BE61B6B9}"/>
          </ac:spMkLst>
        </pc:spChg>
      </pc:sldChg>
      <pc:sldChg chg="modSp add del">
        <pc:chgData name="Nestor Peña" userId="afa09c95d28ec62f" providerId="LiveId" clId="{9D8BB528-9447-4D27-A212-E92781D10EFD}" dt="2019-02-05T12:14:16.150" v="4866" actId="2696"/>
        <pc:sldMkLst>
          <pc:docMk/>
          <pc:sldMk cId="1816843495" sldId="2851"/>
        </pc:sldMkLst>
        <pc:spChg chg="mod">
          <ac:chgData name="Nestor Peña" userId="afa09c95d28ec62f" providerId="LiveId" clId="{9D8BB528-9447-4D27-A212-E92781D10EFD}" dt="2019-02-04T21:40:54.730" v="3947" actId="20577"/>
          <ac:spMkLst>
            <pc:docMk/>
            <pc:sldMk cId="1816843495" sldId="2851"/>
            <ac:spMk id="5" creationId="{5A65DC92-08D0-4F35-8454-0FF0BE61B6B9}"/>
          </ac:spMkLst>
        </pc:spChg>
      </pc:sldChg>
      <pc:sldChg chg="addSp delSp modSp add del ord modNotes">
        <pc:chgData name="Nestor Peña" userId="afa09c95d28ec62f" providerId="LiveId" clId="{9D8BB528-9447-4D27-A212-E92781D10EFD}" dt="2019-02-04T21:27:43.191" v="3764" actId="2696"/>
        <pc:sldMkLst>
          <pc:docMk/>
          <pc:sldMk cId="3824702595" sldId="2852"/>
        </pc:sldMkLst>
        <pc:picChg chg="add del mod">
          <ac:chgData name="Nestor Peña" userId="afa09c95d28ec62f" providerId="LiveId" clId="{9D8BB528-9447-4D27-A212-E92781D10EFD}" dt="2019-02-04T21:27:38.940" v="3762"/>
          <ac:picMkLst>
            <pc:docMk/>
            <pc:sldMk cId="3824702595" sldId="2852"/>
            <ac:picMk id="3" creationId="{DE17AA1C-93AC-472B-B217-811E72701FC3}"/>
          </ac:picMkLst>
        </pc:picChg>
      </pc:sldChg>
      <pc:sldChg chg="addSp delSp modSp add del">
        <pc:chgData name="Nestor Peña" userId="afa09c95d28ec62f" providerId="LiveId" clId="{9D8BB528-9447-4D27-A212-E92781D10EFD}" dt="2019-02-04T21:31:01.507" v="3811" actId="2696"/>
        <pc:sldMkLst>
          <pc:docMk/>
          <pc:sldMk cId="1585838401" sldId="2853"/>
        </pc:sldMkLst>
        <pc:picChg chg="add del">
          <ac:chgData name="Nestor Peña" userId="afa09c95d28ec62f" providerId="LiveId" clId="{9D8BB528-9447-4D27-A212-E92781D10EFD}" dt="2019-02-04T21:28:57.473" v="3770"/>
          <ac:picMkLst>
            <pc:docMk/>
            <pc:sldMk cId="1585838401" sldId="2853"/>
            <ac:picMk id="4" creationId="{4726D124-B8E0-480D-A232-04CF19B5CF2A}"/>
          </ac:picMkLst>
        </pc:picChg>
        <pc:picChg chg="add mod">
          <ac:chgData name="Nestor Peña" userId="afa09c95d28ec62f" providerId="LiveId" clId="{9D8BB528-9447-4D27-A212-E92781D10EFD}" dt="2019-02-04T21:28:59.694" v="3771" actId="1076"/>
          <ac:picMkLst>
            <pc:docMk/>
            <pc:sldMk cId="1585838401" sldId="2853"/>
            <ac:picMk id="7" creationId="{E95C7E47-E5E5-441B-8028-3038CA85E1DF}"/>
          </ac:picMkLst>
        </pc:picChg>
        <pc:picChg chg="add del mod">
          <ac:chgData name="Nestor Peña" userId="afa09c95d28ec62f" providerId="LiveId" clId="{9D8BB528-9447-4D27-A212-E92781D10EFD}" dt="2019-02-04T21:28:52.221" v="3768" actId="478"/>
          <ac:picMkLst>
            <pc:docMk/>
            <pc:sldMk cId="1585838401" sldId="2853"/>
            <ac:picMk id="8" creationId="{33CBE5FC-AABC-45B0-8547-564543017035}"/>
          </ac:picMkLst>
        </pc:picChg>
        <pc:picChg chg="add del mod">
          <ac:chgData name="Nestor Peña" userId="afa09c95d28ec62f" providerId="LiveId" clId="{9D8BB528-9447-4D27-A212-E92781D10EFD}" dt="2019-02-04T21:29:30.939" v="3780" actId="478"/>
          <ac:picMkLst>
            <pc:docMk/>
            <pc:sldMk cId="1585838401" sldId="2853"/>
            <ac:picMk id="9" creationId="{85CB5CF0-32C8-4368-8716-AA85F62068EF}"/>
          </ac:picMkLst>
        </pc:picChg>
        <pc:picChg chg="add del mod">
          <ac:chgData name="Nestor Peña" userId="afa09c95d28ec62f" providerId="LiveId" clId="{9D8BB528-9447-4D27-A212-E92781D10EFD}" dt="2019-02-04T21:30:23.895" v="3802"/>
          <ac:picMkLst>
            <pc:docMk/>
            <pc:sldMk cId="1585838401" sldId="2853"/>
            <ac:picMk id="10" creationId="{8FB3F5B5-6149-4910-8083-A594A7F4DC1D}"/>
          </ac:picMkLst>
        </pc:picChg>
      </pc:sldChg>
      <pc:sldChg chg="addSp delSp modSp add modNotes">
        <pc:chgData name="Nestor Peña" userId="afa09c95d28ec62f" providerId="LiveId" clId="{9D8BB528-9447-4D27-A212-E92781D10EFD}" dt="2019-02-05T12:20:00.619" v="4874"/>
        <pc:sldMkLst>
          <pc:docMk/>
          <pc:sldMk cId="3520244057" sldId="2854"/>
        </pc:sldMkLst>
        <pc:spChg chg="add mod">
          <ac:chgData name="Nestor Peña" userId="afa09c95d28ec62f" providerId="LiveId" clId="{9D8BB528-9447-4D27-A212-E92781D10EFD}" dt="2019-02-04T21:34:29.911" v="3889" actId="20577"/>
          <ac:spMkLst>
            <pc:docMk/>
            <pc:sldMk cId="3520244057" sldId="2854"/>
            <ac:spMk id="4" creationId="{AED84DC4-26F2-4126-B213-6E14742F8DE5}"/>
          </ac:spMkLst>
        </pc:spChg>
        <pc:picChg chg="add del mod">
          <ac:chgData name="Nestor Peña" userId="afa09c95d28ec62f" providerId="LiveId" clId="{9D8BB528-9447-4D27-A212-E92781D10EFD}" dt="2019-02-05T12:20:00.619" v="4872"/>
          <ac:picMkLst>
            <pc:docMk/>
            <pc:sldMk cId="3520244057" sldId="2854"/>
            <ac:picMk id="3" creationId="{8A616513-D83F-4F60-8F08-6D3A2F279C2E}"/>
          </ac:picMkLst>
        </pc:picChg>
        <pc:picChg chg="add mod ord">
          <ac:chgData name="Nestor Peña" userId="afa09c95d28ec62f" providerId="LiveId" clId="{9D8BB528-9447-4D27-A212-E92781D10EFD}" dt="2019-02-04T21:33:15.961" v="3870" actId="14100"/>
          <ac:picMkLst>
            <pc:docMk/>
            <pc:sldMk cId="3520244057" sldId="2854"/>
            <ac:picMk id="6" creationId="{07C2A2CE-CA6D-473A-9BAA-E236E24F5831}"/>
          </ac:picMkLst>
        </pc:picChg>
        <pc:picChg chg="mod">
          <ac:chgData name="Nestor Peña" userId="afa09c95d28ec62f" providerId="LiveId" clId="{9D8BB528-9447-4D27-A212-E92781D10EFD}" dt="2019-02-05T12:20:00.619" v="4874"/>
          <ac:picMkLst>
            <pc:docMk/>
            <pc:sldMk cId="3520244057" sldId="2854"/>
            <ac:picMk id="9" creationId="{070A1674-D012-41C5-AD6B-A6169D0C5BC9}"/>
          </ac:picMkLst>
        </pc:picChg>
        <pc:cxnChg chg="add">
          <ac:chgData name="Nestor Peña" userId="afa09c95d28ec62f" providerId="LiveId" clId="{9D8BB528-9447-4D27-A212-E92781D10EFD}" dt="2019-02-04T21:30:48.219" v="3808"/>
          <ac:cxnSpMkLst>
            <pc:docMk/>
            <pc:sldMk cId="3520244057" sldId="2854"/>
            <ac:cxnSpMk id="5" creationId="{EFA69EEC-CC28-471E-AD0C-85892DBA19C7}"/>
          </ac:cxnSpMkLst>
        </pc:cxnChg>
      </pc:sldChg>
      <pc:sldChg chg="modSp add">
        <pc:chgData name="Nestor Peña" userId="afa09c95d28ec62f" providerId="LiveId" clId="{9D8BB528-9447-4D27-A212-E92781D10EFD}" dt="2019-02-04T21:39:30.806" v="3905" actId="20577"/>
        <pc:sldMkLst>
          <pc:docMk/>
          <pc:sldMk cId="1785523789" sldId="2855"/>
        </pc:sldMkLst>
        <pc:spChg chg="mod">
          <ac:chgData name="Nestor Peña" userId="afa09c95d28ec62f" providerId="LiveId" clId="{9D8BB528-9447-4D27-A212-E92781D10EFD}" dt="2019-02-04T21:39:30.806" v="3905" actId="20577"/>
          <ac:spMkLst>
            <pc:docMk/>
            <pc:sldMk cId="1785523789" sldId="2855"/>
            <ac:spMk id="5" creationId="{5A65DC92-08D0-4F35-8454-0FF0BE61B6B9}"/>
          </ac:spMkLst>
        </pc:spChg>
      </pc:sldChg>
      <pc:sldChg chg="modSp add del">
        <pc:chgData name="Nestor Peña" userId="afa09c95d28ec62f" providerId="LiveId" clId="{9D8BB528-9447-4D27-A212-E92781D10EFD}" dt="2019-02-05T11:59:58.003" v="4768" actId="2696"/>
        <pc:sldMkLst>
          <pc:docMk/>
          <pc:sldMk cId="1727843566" sldId="2856"/>
        </pc:sldMkLst>
        <pc:spChg chg="mod">
          <ac:chgData name="Nestor Peña" userId="afa09c95d28ec62f" providerId="LiveId" clId="{9D8BB528-9447-4D27-A212-E92781D10EFD}" dt="2019-02-04T21:40:49.975" v="3932" actId="20577"/>
          <ac:spMkLst>
            <pc:docMk/>
            <pc:sldMk cId="1727843566" sldId="2856"/>
            <ac:spMk id="5" creationId="{5A65DC92-08D0-4F35-8454-0FF0BE61B6B9}"/>
          </ac:spMkLst>
        </pc:spChg>
      </pc:sldChg>
      <pc:sldChg chg="addSp delSp modSp delAnim modAnim">
        <pc:chgData name="Nestor Peña" userId="afa09c95d28ec62f" providerId="LiveId" clId="{9D8BB528-9447-4D27-A212-E92781D10EFD}" dt="2019-02-05T11:02:29.156" v="4422" actId="1037"/>
        <pc:sldMkLst>
          <pc:docMk/>
          <pc:sldMk cId="1275975821" sldId="2857"/>
        </pc:sldMkLst>
        <pc:spChg chg="del">
          <ac:chgData name="Nestor Peña" userId="afa09c95d28ec62f" providerId="LiveId" clId="{9D8BB528-9447-4D27-A212-E92781D10EFD}" dt="2019-02-05T10:57:03.591" v="4091" actId="478"/>
          <ac:spMkLst>
            <pc:docMk/>
            <pc:sldMk cId="1275975821" sldId="2857"/>
            <ac:spMk id="13" creationId="{FFC3E9A6-4C80-4AB7-8555-E3A3F1320EA3}"/>
          </ac:spMkLst>
        </pc:spChg>
        <pc:spChg chg="del">
          <ac:chgData name="Nestor Peña" userId="afa09c95d28ec62f" providerId="LiveId" clId="{9D8BB528-9447-4D27-A212-E92781D10EFD}" dt="2019-02-05T10:57:05.568" v="4092" actId="478"/>
          <ac:spMkLst>
            <pc:docMk/>
            <pc:sldMk cId="1275975821" sldId="2857"/>
            <ac:spMk id="14" creationId="{6A3D138A-A559-4D10-BC1C-CC1061A685BC}"/>
          </ac:spMkLst>
        </pc:spChg>
        <pc:spChg chg="del">
          <ac:chgData name="Nestor Peña" userId="afa09c95d28ec62f" providerId="LiveId" clId="{9D8BB528-9447-4D27-A212-E92781D10EFD}" dt="2019-02-05T10:57:06.270" v="4093" actId="478"/>
          <ac:spMkLst>
            <pc:docMk/>
            <pc:sldMk cId="1275975821" sldId="2857"/>
            <ac:spMk id="15" creationId="{C6A86A58-278D-4B53-88EA-C950DD1ADD48}"/>
          </ac:spMkLst>
        </pc:spChg>
        <pc:spChg chg="del">
          <ac:chgData name="Nestor Peña" userId="afa09c95d28ec62f" providerId="LiveId" clId="{9D8BB528-9447-4D27-A212-E92781D10EFD}" dt="2019-02-05T10:57:06.912" v="4094" actId="478"/>
          <ac:spMkLst>
            <pc:docMk/>
            <pc:sldMk cId="1275975821" sldId="2857"/>
            <ac:spMk id="16" creationId="{509AA5C6-53F6-4E3E-B53E-0911F17D9BA5}"/>
          </ac:spMkLst>
        </pc:spChg>
        <pc:spChg chg="del">
          <ac:chgData name="Nestor Peña" userId="afa09c95d28ec62f" providerId="LiveId" clId="{9D8BB528-9447-4D27-A212-E92781D10EFD}" dt="2019-02-05T10:57:07.447" v="4095" actId="478"/>
          <ac:spMkLst>
            <pc:docMk/>
            <pc:sldMk cId="1275975821" sldId="2857"/>
            <ac:spMk id="17" creationId="{ADC20513-792D-40AD-82EC-B91C0E43B650}"/>
          </ac:spMkLst>
        </pc:spChg>
        <pc:spChg chg="del">
          <ac:chgData name="Nestor Peña" userId="afa09c95d28ec62f" providerId="LiveId" clId="{9D8BB528-9447-4D27-A212-E92781D10EFD}" dt="2019-02-05T10:57:07.980" v="4096" actId="478"/>
          <ac:spMkLst>
            <pc:docMk/>
            <pc:sldMk cId="1275975821" sldId="2857"/>
            <ac:spMk id="18" creationId="{BE672CA2-E2B1-45C4-A0B9-877C524F2F2D}"/>
          </ac:spMkLst>
        </pc:spChg>
        <pc:spChg chg="add del mod">
          <ac:chgData name="Nestor Peña" userId="afa09c95d28ec62f" providerId="LiveId" clId="{9D8BB528-9447-4D27-A212-E92781D10EFD}" dt="2019-02-05T10:57:31.800" v="4099"/>
          <ac:spMkLst>
            <pc:docMk/>
            <pc:sldMk cId="1275975821" sldId="2857"/>
            <ac:spMk id="27" creationId="{BF5F3833-6790-48C3-9DCA-C74805342C47}"/>
          </ac:spMkLst>
        </pc:spChg>
        <pc:spChg chg="add del mod">
          <ac:chgData name="Nestor Peña" userId="afa09c95d28ec62f" providerId="LiveId" clId="{9D8BB528-9447-4D27-A212-E92781D10EFD}" dt="2019-02-05T10:57:31.800" v="4099"/>
          <ac:spMkLst>
            <pc:docMk/>
            <pc:sldMk cId="1275975821" sldId="2857"/>
            <ac:spMk id="28" creationId="{974E09CF-CBE8-43B4-9298-7016682B47E2}"/>
          </ac:spMkLst>
        </pc:spChg>
        <pc:spChg chg="add del mod">
          <ac:chgData name="Nestor Peña" userId="afa09c95d28ec62f" providerId="LiveId" clId="{9D8BB528-9447-4D27-A212-E92781D10EFD}" dt="2019-02-05T10:57:31.800" v="4099"/>
          <ac:spMkLst>
            <pc:docMk/>
            <pc:sldMk cId="1275975821" sldId="2857"/>
            <ac:spMk id="29" creationId="{495A03A9-CDA3-47A6-BD99-DD11B5CF15DD}"/>
          </ac:spMkLst>
        </pc:spChg>
        <pc:spChg chg="add del mod">
          <ac:chgData name="Nestor Peña" userId="afa09c95d28ec62f" providerId="LiveId" clId="{9D8BB528-9447-4D27-A212-E92781D10EFD}" dt="2019-02-05T10:57:31.800" v="4099"/>
          <ac:spMkLst>
            <pc:docMk/>
            <pc:sldMk cId="1275975821" sldId="2857"/>
            <ac:spMk id="30" creationId="{40A329D0-837C-4F15-8DFF-F86A717F6985}"/>
          </ac:spMkLst>
        </pc:spChg>
        <pc:spChg chg="add del mod">
          <ac:chgData name="Nestor Peña" userId="afa09c95d28ec62f" providerId="LiveId" clId="{9D8BB528-9447-4D27-A212-E92781D10EFD}" dt="2019-02-05T10:57:31.800" v="4099"/>
          <ac:spMkLst>
            <pc:docMk/>
            <pc:sldMk cId="1275975821" sldId="2857"/>
            <ac:spMk id="31" creationId="{522853C9-6205-46A2-8547-0717F6DAFF9F}"/>
          </ac:spMkLst>
        </pc:spChg>
        <pc:spChg chg="add del mod">
          <ac:chgData name="Nestor Peña" userId="afa09c95d28ec62f" providerId="LiveId" clId="{9D8BB528-9447-4D27-A212-E92781D10EFD}" dt="2019-02-05T10:57:31.800" v="4099"/>
          <ac:spMkLst>
            <pc:docMk/>
            <pc:sldMk cId="1275975821" sldId="2857"/>
            <ac:spMk id="32" creationId="{D7AE611A-613F-42F6-8908-7B563972ECFE}"/>
          </ac:spMkLst>
        </pc:spChg>
        <pc:spChg chg="add mod">
          <ac:chgData name="Nestor Peña" userId="afa09c95d28ec62f" providerId="LiveId" clId="{9D8BB528-9447-4D27-A212-E92781D10EFD}" dt="2019-02-05T11:01:56.907" v="4383" actId="1076"/>
          <ac:spMkLst>
            <pc:docMk/>
            <pc:sldMk cId="1275975821" sldId="2857"/>
            <ac:spMk id="39" creationId="{E5685C2C-8BCC-4228-96CD-742551C56437}"/>
          </ac:spMkLst>
        </pc:spChg>
        <pc:spChg chg="add mod">
          <ac:chgData name="Nestor Peña" userId="afa09c95d28ec62f" providerId="LiveId" clId="{9D8BB528-9447-4D27-A212-E92781D10EFD}" dt="2019-02-05T11:01:47.446" v="4382" actId="1076"/>
          <ac:spMkLst>
            <pc:docMk/>
            <pc:sldMk cId="1275975821" sldId="2857"/>
            <ac:spMk id="40" creationId="{B0DFC42B-C4E7-4EEA-B0BB-EC89EEB9A0B5}"/>
          </ac:spMkLst>
        </pc:spChg>
        <pc:spChg chg="add mod">
          <ac:chgData name="Nestor Peña" userId="afa09c95d28ec62f" providerId="LiveId" clId="{9D8BB528-9447-4D27-A212-E92781D10EFD}" dt="2019-02-05T11:01:40.767" v="4381" actId="1076"/>
          <ac:spMkLst>
            <pc:docMk/>
            <pc:sldMk cId="1275975821" sldId="2857"/>
            <ac:spMk id="41" creationId="{847B1B19-4D2C-4F51-941C-DF2104B46E00}"/>
          </ac:spMkLst>
        </pc:spChg>
        <pc:spChg chg="add del mod">
          <ac:chgData name="Nestor Peña" userId="afa09c95d28ec62f" providerId="LiveId" clId="{9D8BB528-9447-4D27-A212-E92781D10EFD}" dt="2019-02-05T10:59:06.683" v="4122" actId="478"/>
          <ac:spMkLst>
            <pc:docMk/>
            <pc:sldMk cId="1275975821" sldId="2857"/>
            <ac:spMk id="42" creationId="{1F4B1BF6-FC1F-4CDB-A213-064185B6427C}"/>
          </ac:spMkLst>
        </pc:spChg>
        <pc:spChg chg="add mod">
          <ac:chgData name="Nestor Peña" userId="afa09c95d28ec62f" providerId="LiveId" clId="{9D8BB528-9447-4D27-A212-E92781D10EFD}" dt="2019-02-05T11:02:29.156" v="4422" actId="1037"/>
          <ac:spMkLst>
            <pc:docMk/>
            <pc:sldMk cId="1275975821" sldId="2857"/>
            <ac:spMk id="43" creationId="{AA4194BA-0D0B-4D88-A961-0F89DB081A02}"/>
          </ac:spMkLst>
        </pc:spChg>
        <pc:spChg chg="add mod">
          <ac:chgData name="Nestor Peña" userId="afa09c95d28ec62f" providerId="LiveId" clId="{9D8BB528-9447-4D27-A212-E92781D10EFD}" dt="2019-02-05T11:02:29.156" v="4422" actId="1037"/>
          <ac:spMkLst>
            <pc:docMk/>
            <pc:sldMk cId="1275975821" sldId="2857"/>
            <ac:spMk id="44" creationId="{092F9698-D2A5-4829-AA03-E433ED970245}"/>
          </ac:spMkLst>
        </pc:spChg>
        <pc:picChg chg="add mod">
          <ac:chgData name="Nestor Peña" userId="afa09c95d28ec62f" providerId="LiveId" clId="{9D8BB528-9447-4D27-A212-E92781D10EFD}" dt="2019-02-05T11:02:20.342" v="4390" actId="1076"/>
          <ac:picMkLst>
            <pc:docMk/>
            <pc:sldMk cId="1275975821" sldId="2857"/>
            <ac:picMk id="3" creationId="{6D619506-38F4-4A39-8567-4B185039B07C}"/>
          </ac:picMkLst>
        </pc:picChg>
        <pc:picChg chg="add mod">
          <ac:chgData name="Nestor Peña" userId="afa09c95d28ec62f" providerId="LiveId" clId="{9D8BB528-9447-4D27-A212-E92781D10EFD}" dt="2019-02-05T11:02:02.415" v="4388" actId="1076"/>
          <ac:picMkLst>
            <pc:docMk/>
            <pc:sldMk cId="1275975821" sldId="2857"/>
            <ac:picMk id="5" creationId="{A2681DE5-8C62-4142-8D92-BE290123934D}"/>
          </ac:picMkLst>
        </pc:picChg>
        <pc:picChg chg="add mod">
          <ac:chgData name="Nestor Peña" userId="afa09c95d28ec62f" providerId="LiveId" clId="{9D8BB528-9447-4D27-A212-E92781D10EFD}" dt="2019-02-05T11:02:09.846" v="4389" actId="1076"/>
          <ac:picMkLst>
            <pc:docMk/>
            <pc:sldMk cId="1275975821" sldId="2857"/>
            <ac:picMk id="7" creationId="{8326C523-10CD-4924-A60E-950F21E19AC6}"/>
          </ac:picMkLst>
        </pc:picChg>
        <pc:picChg chg="add mod">
          <ac:chgData name="Nestor Peña" userId="afa09c95d28ec62f" providerId="LiveId" clId="{9D8BB528-9447-4D27-A212-E92781D10EFD}" dt="2019-02-05T11:02:29.156" v="4422" actId="1037"/>
          <ac:picMkLst>
            <pc:docMk/>
            <pc:sldMk cId="1275975821" sldId="2857"/>
            <ac:picMk id="11" creationId="{F3D0BD93-A69C-4F3A-95B7-7632B4B5749C}"/>
          </ac:picMkLst>
        </pc:picChg>
        <pc:picChg chg="add del">
          <ac:chgData name="Nestor Peña" userId="afa09c95d28ec62f" providerId="LiveId" clId="{9D8BB528-9447-4D27-A212-E92781D10EFD}" dt="2019-02-05T10:59:55.338" v="4217"/>
          <ac:picMkLst>
            <pc:docMk/>
            <pc:sldMk cId="1275975821" sldId="2857"/>
            <ac:picMk id="12" creationId="{019DDB11-7852-421A-8864-CA44B9390D9C}"/>
          </ac:picMkLst>
        </pc:picChg>
        <pc:picChg chg="add mod">
          <ac:chgData name="Nestor Peña" userId="afa09c95d28ec62f" providerId="LiveId" clId="{9D8BB528-9447-4D27-A212-E92781D10EFD}" dt="2019-02-05T11:02:29.156" v="4422" actId="1037"/>
          <ac:picMkLst>
            <pc:docMk/>
            <pc:sldMk cId="1275975821" sldId="2857"/>
            <ac:picMk id="20" creationId="{029477B6-141C-4A94-8E4F-BB12F91A77D6}"/>
          </ac:picMkLst>
        </pc:picChg>
        <pc:picChg chg="add del mod">
          <ac:chgData name="Nestor Peña" userId="afa09c95d28ec62f" providerId="LiveId" clId="{9D8BB528-9447-4D27-A212-E92781D10EFD}" dt="2019-02-05T10:57:31.800" v="4099"/>
          <ac:picMkLst>
            <pc:docMk/>
            <pc:sldMk cId="1275975821" sldId="2857"/>
            <ac:picMk id="21" creationId="{B94996D3-7237-421D-B903-0417B28680F3}"/>
          </ac:picMkLst>
        </pc:picChg>
        <pc:picChg chg="add del mod">
          <ac:chgData name="Nestor Peña" userId="afa09c95d28ec62f" providerId="LiveId" clId="{9D8BB528-9447-4D27-A212-E92781D10EFD}" dt="2019-02-05T10:57:31.800" v="4099"/>
          <ac:picMkLst>
            <pc:docMk/>
            <pc:sldMk cId="1275975821" sldId="2857"/>
            <ac:picMk id="22" creationId="{92A01810-36E3-446B-A07E-75D034E30C81}"/>
          </ac:picMkLst>
        </pc:picChg>
        <pc:picChg chg="add del mod">
          <ac:chgData name="Nestor Peña" userId="afa09c95d28ec62f" providerId="LiveId" clId="{9D8BB528-9447-4D27-A212-E92781D10EFD}" dt="2019-02-05T10:57:31.800" v="4099"/>
          <ac:picMkLst>
            <pc:docMk/>
            <pc:sldMk cId="1275975821" sldId="2857"/>
            <ac:picMk id="23" creationId="{E342895F-EC17-4D4E-92B3-6303D9796B7D}"/>
          </ac:picMkLst>
        </pc:picChg>
        <pc:picChg chg="add del mod">
          <ac:chgData name="Nestor Peña" userId="afa09c95d28ec62f" providerId="LiveId" clId="{9D8BB528-9447-4D27-A212-E92781D10EFD}" dt="2019-02-05T10:57:31.800" v="4099"/>
          <ac:picMkLst>
            <pc:docMk/>
            <pc:sldMk cId="1275975821" sldId="2857"/>
            <ac:picMk id="24" creationId="{CB06CE5F-2B4E-4A42-96F8-7C61D0F54796}"/>
          </ac:picMkLst>
        </pc:picChg>
        <pc:picChg chg="add del mod">
          <ac:chgData name="Nestor Peña" userId="afa09c95d28ec62f" providerId="LiveId" clId="{9D8BB528-9447-4D27-A212-E92781D10EFD}" dt="2019-02-05T10:57:31.800" v="4099"/>
          <ac:picMkLst>
            <pc:docMk/>
            <pc:sldMk cId="1275975821" sldId="2857"/>
            <ac:picMk id="25" creationId="{39A946FD-C96D-46A4-A514-E63CCA0F2691}"/>
          </ac:picMkLst>
        </pc:picChg>
        <pc:picChg chg="add del mod">
          <ac:chgData name="Nestor Peña" userId="afa09c95d28ec62f" providerId="LiveId" clId="{9D8BB528-9447-4D27-A212-E92781D10EFD}" dt="2019-02-05T10:57:31.800" v="4099"/>
          <ac:picMkLst>
            <pc:docMk/>
            <pc:sldMk cId="1275975821" sldId="2857"/>
            <ac:picMk id="26" creationId="{4095C861-0596-4142-9E37-2AD5AD7BBC67}"/>
          </ac:picMkLst>
        </pc:picChg>
        <pc:picChg chg="add del mod">
          <ac:chgData name="Nestor Peña" userId="afa09c95d28ec62f" providerId="LiveId" clId="{9D8BB528-9447-4D27-A212-E92781D10EFD}" dt="2019-02-05T10:58:05.833" v="4109" actId="478"/>
          <ac:picMkLst>
            <pc:docMk/>
            <pc:sldMk cId="1275975821" sldId="2857"/>
            <ac:picMk id="33" creationId="{FE7455FF-BC2E-48DA-8703-7F1E54DACDE6}"/>
          </ac:picMkLst>
        </pc:picChg>
        <pc:picChg chg="add del mod">
          <ac:chgData name="Nestor Peña" userId="afa09c95d28ec62f" providerId="LiveId" clId="{9D8BB528-9447-4D27-A212-E92781D10EFD}" dt="2019-02-05T10:58:27.156" v="4115" actId="478"/>
          <ac:picMkLst>
            <pc:docMk/>
            <pc:sldMk cId="1275975821" sldId="2857"/>
            <ac:picMk id="34" creationId="{E75FA0E1-18E8-482B-B4A0-662373792660}"/>
          </ac:picMkLst>
        </pc:picChg>
        <pc:picChg chg="add del mod">
          <ac:chgData name="Nestor Peña" userId="afa09c95d28ec62f" providerId="LiveId" clId="{9D8BB528-9447-4D27-A212-E92781D10EFD}" dt="2019-02-05T10:58:38.588" v="4117" actId="478"/>
          <ac:picMkLst>
            <pc:docMk/>
            <pc:sldMk cId="1275975821" sldId="2857"/>
            <ac:picMk id="35" creationId="{58E7740D-8280-4BD8-AABC-DB74E9E16691}"/>
          </ac:picMkLst>
        </pc:picChg>
        <pc:picChg chg="add del mod">
          <ac:chgData name="Nestor Peña" userId="afa09c95d28ec62f" providerId="LiveId" clId="{9D8BB528-9447-4D27-A212-E92781D10EFD}" dt="2019-02-05T10:58:16.039" v="4112" actId="478"/>
          <ac:picMkLst>
            <pc:docMk/>
            <pc:sldMk cId="1275975821" sldId="2857"/>
            <ac:picMk id="36" creationId="{DBED9F1D-9B4D-47A1-BEEC-16BD6B077439}"/>
          </ac:picMkLst>
        </pc:picChg>
        <pc:picChg chg="add del mod">
          <ac:chgData name="Nestor Peña" userId="afa09c95d28ec62f" providerId="LiveId" clId="{9D8BB528-9447-4D27-A212-E92781D10EFD}" dt="2019-02-05T10:58:01.005" v="4106" actId="478"/>
          <ac:picMkLst>
            <pc:docMk/>
            <pc:sldMk cId="1275975821" sldId="2857"/>
            <ac:picMk id="37" creationId="{39A4814A-6D4D-48CE-8F6F-92AB51581219}"/>
          </ac:picMkLst>
        </pc:picChg>
        <pc:picChg chg="add del mod">
          <ac:chgData name="Nestor Peña" userId="afa09c95d28ec62f" providerId="LiveId" clId="{9D8BB528-9447-4D27-A212-E92781D10EFD}" dt="2019-02-05T10:58:49.708" v="4119" actId="478"/>
          <ac:picMkLst>
            <pc:docMk/>
            <pc:sldMk cId="1275975821" sldId="2857"/>
            <ac:picMk id="38" creationId="{DFF2C27F-9569-47AD-BDD7-AB372E655F8C}"/>
          </ac:picMkLst>
        </pc:picChg>
        <pc:cxnChg chg="mod">
          <ac:chgData name="Nestor Peña" userId="afa09c95d28ec62f" providerId="LiveId" clId="{9D8BB528-9447-4D27-A212-E92781D10EFD}" dt="2019-02-05T10:59:29.390" v="4211" actId="1035"/>
          <ac:cxnSpMkLst>
            <pc:docMk/>
            <pc:sldMk cId="1275975821" sldId="2857"/>
            <ac:cxnSpMk id="9" creationId="{0169BD12-DE50-4B5C-B2B7-0422B5DBF6A9}"/>
          </ac:cxnSpMkLst>
        </pc:cxnChg>
      </pc:sldChg>
      <pc:sldChg chg="addSp delSp modSp">
        <pc:chgData name="Nestor Peña" userId="afa09c95d28ec62f" providerId="LiveId" clId="{9D8BB528-9447-4D27-A212-E92781D10EFD}" dt="2019-02-05T11:23:12.992" v="4498" actId="208"/>
        <pc:sldMkLst>
          <pc:docMk/>
          <pc:sldMk cId="2025637390" sldId="3846"/>
        </pc:sldMkLst>
        <pc:spChg chg="add">
          <ac:chgData name="Nestor Peña" userId="afa09c95d28ec62f" providerId="LiveId" clId="{9D8BB528-9447-4D27-A212-E92781D10EFD}" dt="2019-02-05T11:22:06.395" v="4490"/>
          <ac:spMkLst>
            <pc:docMk/>
            <pc:sldMk cId="2025637390" sldId="3846"/>
            <ac:spMk id="24" creationId="{5C4B86FD-88E8-435B-9FF2-F2B506ECC055}"/>
          </ac:spMkLst>
        </pc:spChg>
        <pc:spChg chg="mod">
          <ac:chgData name="Nestor Peña" userId="afa09c95d28ec62f" providerId="LiveId" clId="{9D8BB528-9447-4D27-A212-E92781D10EFD}" dt="2019-02-05T11:22:37.254" v="4492" actId="208"/>
          <ac:spMkLst>
            <pc:docMk/>
            <pc:sldMk cId="2025637390" sldId="3846"/>
            <ac:spMk id="48" creationId="{07A38D41-84E2-BA43-B7BD-1A341AB23D83}"/>
          </ac:spMkLst>
        </pc:spChg>
        <pc:spChg chg="mod">
          <ac:chgData name="Nestor Peña" userId="afa09c95d28ec62f" providerId="LiveId" clId="{9D8BB528-9447-4D27-A212-E92781D10EFD}" dt="2019-02-05T11:22:46.021" v="4494" actId="208"/>
          <ac:spMkLst>
            <pc:docMk/>
            <pc:sldMk cId="2025637390" sldId="3846"/>
            <ac:spMk id="49" creationId="{45760232-4037-E44B-BE95-8A2B33DDA070}"/>
          </ac:spMkLst>
        </pc:spChg>
        <pc:spChg chg="mod">
          <ac:chgData name="Nestor Peña" userId="afa09c95d28ec62f" providerId="LiveId" clId="{9D8BB528-9447-4D27-A212-E92781D10EFD}" dt="2019-02-05T11:23:12.992" v="4498" actId="208"/>
          <ac:spMkLst>
            <pc:docMk/>
            <pc:sldMk cId="2025637390" sldId="3846"/>
            <ac:spMk id="50" creationId="{9AD268C1-B25B-DD46-ABA2-0019CBCCA11D}"/>
          </ac:spMkLst>
        </pc:spChg>
        <pc:spChg chg="mod">
          <ac:chgData name="Nestor Peña" userId="afa09c95d28ec62f" providerId="LiveId" clId="{9D8BB528-9447-4D27-A212-E92781D10EFD}" dt="2019-02-05T11:22:57.886" v="4496" actId="208"/>
          <ac:spMkLst>
            <pc:docMk/>
            <pc:sldMk cId="2025637390" sldId="3846"/>
            <ac:spMk id="51" creationId="{E4D692D5-2375-CF4E-9946-B787C2FD969C}"/>
          </ac:spMkLst>
        </pc:spChg>
        <pc:spChg chg="del">
          <ac:chgData name="Nestor Peña" userId="afa09c95d28ec62f" providerId="LiveId" clId="{9D8BB528-9447-4D27-A212-E92781D10EFD}" dt="2019-02-05T11:22:05.397" v="4489" actId="478"/>
          <ac:spMkLst>
            <pc:docMk/>
            <pc:sldMk cId="2025637390" sldId="3846"/>
            <ac:spMk id="61" creationId="{D26D6DC4-4AF4-5541-9C8C-3EB120ADE9B9}"/>
          </ac:spMkLst>
        </pc:spChg>
        <pc:spChg chg="del mod">
          <ac:chgData name="Nestor Peña" userId="afa09c95d28ec62f" providerId="LiveId" clId="{9D8BB528-9447-4D27-A212-E92781D10EFD}" dt="2019-02-05T11:22:04.408" v="4488" actId="478"/>
          <ac:spMkLst>
            <pc:docMk/>
            <pc:sldMk cId="2025637390" sldId="3846"/>
            <ac:spMk id="62" creationId="{4C9E862E-B256-E349-B23A-E593FD15576E}"/>
          </ac:spMkLst>
        </pc:spChg>
        <pc:spChg chg="mod">
          <ac:chgData name="Nestor Peña" userId="afa09c95d28ec62f" providerId="LiveId" clId="{9D8BB528-9447-4D27-A212-E92781D10EFD}" dt="2019-02-05T11:21:12.372" v="4468" actId="20577"/>
          <ac:spMkLst>
            <pc:docMk/>
            <pc:sldMk cId="2025637390" sldId="3846"/>
            <ac:spMk id="544" creationId="{9E1C4606-5977-B748-B8A9-AF333CE426B2}"/>
          </ac:spMkLst>
        </pc:spChg>
        <pc:spChg chg="mod">
          <ac:chgData name="Nestor Peña" userId="afa09c95d28ec62f" providerId="LiveId" clId="{9D8BB528-9447-4D27-A212-E92781D10EFD}" dt="2019-02-05T11:21:14.579" v="4470" actId="20577"/>
          <ac:spMkLst>
            <pc:docMk/>
            <pc:sldMk cId="2025637390" sldId="3846"/>
            <ac:spMk id="545" creationId="{88A78877-9697-F140-AF49-7487E7BFEC15}"/>
          </ac:spMkLst>
        </pc:spChg>
        <pc:spChg chg="mod">
          <ac:chgData name="Nestor Peña" userId="afa09c95d28ec62f" providerId="LiveId" clId="{9D8BB528-9447-4D27-A212-E92781D10EFD}" dt="2019-02-05T11:21:16.892" v="4472" actId="20577"/>
          <ac:spMkLst>
            <pc:docMk/>
            <pc:sldMk cId="2025637390" sldId="3846"/>
            <ac:spMk id="546" creationId="{262D947E-D511-2840-9B95-2412452A87A6}"/>
          </ac:spMkLst>
        </pc:spChg>
        <pc:spChg chg="mod">
          <ac:chgData name="Nestor Peña" userId="afa09c95d28ec62f" providerId="LiveId" clId="{9D8BB528-9447-4D27-A212-E92781D10EFD}" dt="2019-02-05T11:21:18.589" v="4474" actId="20577"/>
          <ac:spMkLst>
            <pc:docMk/>
            <pc:sldMk cId="2025637390" sldId="3846"/>
            <ac:spMk id="547" creationId="{5BE93C38-81C6-C841-BA10-75E0FFAC5302}"/>
          </ac:spMkLst>
        </pc:spChg>
        <pc:grpChg chg="del">
          <ac:chgData name="Nestor Peña" userId="afa09c95d28ec62f" providerId="LiveId" clId="{9D8BB528-9447-4D27-A212-E92781D10EFD}" dt="2019-02-05T11:21:28.133" v="4477" actId="478"/>
          <ac:grpSpMkLst>
            <pc:docMk/>
            <pc:sldMk cId="2025637390" sldId="3846"/>
            <ac:grpSpMk id="548" creationId="{DF261331-A72C-7D40-B68F-2E00F93C426F}"/>
          </ac:grpSpMkLst>
        </pc:grpChg>
        <pc:grpChg chg="del">
          <ac:chgData name="Nestor Peña" userId="afa09c95d28ec62f" providerId="LiveId" clId="{9D8BB528-9447-4D27-A212-E92781D10EFD}" dt="2019-02-05T11:21:29.891" v="4478" actId="478"/>
          <ac:grpSpMkLst>
            <pc:docMk/>
            <pc:sldMk cId="2025637390" sldId="3846"/>
            <ac:grpSpMk id="551" creationId="{C31FDDD4-0B4E-D948-A226-EDF61DD5099F}"/>
          </ac:grpSpMkLst>
        </pc:grpChg>
        <pc:grpChg chg="del">
          <ac:chgData name="Nestor Peña" userId="afa09c95d28ec62f" providerId="LiveId" clId="{9D8BB528-9447-4D27-A212-E92781D10EFD}" dt="2019-02-05T11:21:24.059" v="4475" actId="478"/>
          <ac:grpSpMkLst>
            <pc:docMk/>
            <pc:sldMk cId="2025637390" sldId="3846"/>
            <ac:grpSpMk id="554" creationId="{319760C9-48AF-3B44-BA5A-BF913DFC2099}"/>
          </ac:grpSpMkLst>
        </pc:grpChg>
        <pc:grpChg chg="del">
          <ac:chgData name="Nestor Peña" userId="afa09c95d28ec62f" providerId="LiveId" clId="{9D8BB528-9447-4D27-A212-E92781D10EFD}" dt="2019-02-05T11:21:26.236" v="4476" actId="478"/>
          <ac:grpSpMkLst>
            <pc:docMk/>
            <pc:sldMk cId="2025637390" sldId="3846"/>
            <ac:grpSpMk id="557" creationId="{9E6A5CDE-785D-A647-9599-8F9A7DD774CE}"/>
          </ac:grpSpMkLst>
        </pc:grpChg>
        <pc:cxnChg chg="add">
          <ac:chgData name="Nestor Peña" userId="afa09c95d28ec62f" providerId="LiveId" clId="{9D8BB528-9447-4D27-A212-E92781D10EFD}" dt="2019-02-05T11:22:06.395" v="4490"/>
          <ac:cxnSpMkLst>
            <pc:docMk/>
            <pc:sldMk cId="2025637390" sldId="3846"/>
            <ac:cxnSpMk id="25" creationId="{0A0933B1-B75F-45B2-897A-96F717AB4F1D}"/>
          </ac:cxnSpMkLst>
        </pc:cxnChg>
      </pc:sldChg>
      <pc:sldMasterChg chg="del delSldLayout">
        <pc:chgData name="Nestor Peña" userId="afa09c95d28ec62f" providerId="LiveId" clId="{9D8BB528-9447-4D27-A212-E92781D10EFD}" dt="2019-02-04T15:34:34.823" v="20" actId="2696"/>
        <pc:sldMasterMkLst>
          <pc:docMk/>
          <pc:sldMasterMk cId="1049345007" sldId="2147483684"/>
        </pc:sldMasterMkLst>
        <pc:sldLayoutChg chg="del">
          <pc:chgData name="Nestor Peña" userId="afa09c95d28ec62f" providerId="LiveId" clId="{9D8BB528-9447-4D27-A212-E92781D10EFD}" dt="2019-02-04T15:34:34.806" v="9" actId="2696"/>
          <pc:sldLayoutMkLst>
            <pc:docMk/>
            <pc:sldMasterMk cId="1049345007" sldId="2147483684"/>
            <pc:sldLayoutMk cId="2266067551" sldId="2147483685"/>
          </pc:sldLayoutMkLst>
        </pc:sldLayoutChg>
        <pc:sldLayoutChg chg="del">
          <pc:chgData name="Nestor Peña" userId="afa09c95d28ec62f" providerId="LiveId" clId="{9D8BB528-9447-4D27-A212-E92781D10EFD}" dt="2019-02-04T15:34:34.807" v="10" actId="2696"/>
          <pc:sldLayoutMkLst>
            <pc:docMk/>
            <pc:sldMasterMk cId="1049345007" sldId="2147483684"/>
            <pc:sldLayoutMk cId="1647487024" sldId="2147483686"/>
          </pc:sldLayoutMkLst>
        </pc:sldLayoutChg>
        <pc:sldLayoutChg chg="del">
          <pc:chgData name="Nestor Peña" userId="afa09c95d28ec62f" providerId="LiveId" clId="{9D8BB528-9447-4D27-A212-E92781D10EFD}" dt="2019-02-04T15:34:34.808" v="11" actId="2696"/>
          <pc:sldLayoutMkLst>
            <pc:docMk/>
            <pc:sldMasterMk cId="1049345007" sldId="2147483684"/>
            <pc:sldLayoutMk cId="3504593486" sldId="2147483687"/>
          </pc:sldLayoutMkLst>
        </pc:sldLayoutChg>
        <pc:sldLayoutChg chg="del">
          <pc:chgData name="Nestor Peña" userId="afa09c95d28ec62f" providerId="LiveId" clId="{9D8BB528-9447-4D27-A212-E92781D10EFD}" dt="2019-02-04T15:34:34.809" v="12" actId="2696"/>
          <pc:sldLayoutMkLst>
            <pc:docMk/>
            <pc:sldMasterMk cId="1049345007" sldId="2147483684"/>
            <pc:sldLayoutMk cId="3363386127" sldId="2147483688"/>
          </pc:sldLayoutMkLst>
        </pc:sldLayoutChg>
        <pc:sldLayoutChg chg="del">
          <pc:chgData name="Nestor Peña" userId="afa09c95d28ec62f" providerId="LiveId" clId="{9D8BB528-9447-4D27-A212-E92781D10EFD}" dt="2019-02-04T15:34:34.810" v="13" actId="2696"/>
          <pc:sldLayoutMkLst>
            <pc:docMk/>
            <pc:sldMasterMk cId="1049345007" sldId="2147483684"/>
            <pc:sldLayoutMk cId="116352570" sldId="2147483689"/>
          </pc:sldLayoutMkLst>
        </pc:sldLayoutChg>
        <pc:sldLayoutChg chg="del">
          <pc:chgData name="Nestor Peña" userId="afa09c95d28ec62f" providerId="LiveId" clId="{9D8BB528-9447-4D27-A212-E92781D10EFD}" dt="2019-02-04T15:34:34.811" v="14" actId="2696"/>
          <pc:sldLayoutMkLst>
            <pc:docMk/>
            <pc:sldMasterMk cId="1049345007" sldId="2147483684"/>
            <pc:sldLayoutMk cId="336006014" sldId="2147483690"/>
          </pc:sldLayoutMkLst>
        </pc:sldLayoutChg>
        <pc:sldLayoutChg chg="del">
          <pc:chgData name="Nestor Peña" userId="afa09c95d28ec62f" providerId="LiveId" clId="{9D8BB528-9447-4D27-A212-E92781D10EFD}" dt="2019-02-04T15:34:34.813" v="15" actId="2696"/>
          <pc:sldLayoutMkLst>
            <pc:docMk/>
            <pc:sldMasterMk cId="1049345007" sldId="2147483684"/>
            <pc:sldLayoutMk cId="2294144835" sldId="2147483691"/>
          </pc:sldLayoutMkLst>
        </pc:sldLayoutChg>
        <pc:sldLayoutChg chg="del">
          <pc:chgData name="Nestor Peña" userId="afa09c95d28ec62f" providerId="LiveId" clId="{9D8BB528-9447-4D27-A212-E92781D10EFD}" dt="2019-02-04T15:34:34.815" v="16" actId="2696"/>
          <pc:sldLayoutMkLst>
            <pc:docMk/>
            <pc:sldMasterMk cId="1049345007" sldId="2147483684"/>
            <pc:sldLayoutMk cId="4009994801" sldId="2147483692"/>
          </pc:sldLayoutMkLst>
        </pc:sldLayoutChg>
        <pc:sldLayoutChg chg="del">
          <pc:chgData name="Nestor Peña" userId="afa09c95d28ec62f" providerId="LiveId" clId="{9D8BB528-9447-4D27-A212-E92781D10EFD}" dt="2019-02-04T15:34:34.818" v="17" actId="2696"/>
          <pc:sldLayoutMkLst>
            <pc:docMk/>
            <pc:sldMasterMk cId="1049345007" sldId="2147483684"/>
            <pc:sldLayoutMk cId="1098491045" sldId="2147483693"/>
          </pc:sldLayoutMkLst>
        </pc:sldLayoutChg>
        <pc:sldLayoutChg chg="del">
          <pc:chgData name="Nestor Peña" userId="afa09c95d28ec62f" providerId="LiveId" clId="{9D8BB528-9447-4D27-A212-E92781D10EFD}" dt="2019-02-04T15:34:34.819" v="18" actId="2696"/>
          <pc:sldLayoutMkLst>
            <pc:docMk/>
            <pc:sldMasterMk cId="1049345007" sldId="2147483684"/>
            <pc:sldLayoutMk cId="3390955524" sldId="2147483694"/>
          </pc:sldLayoutMkLst>
        </pc:sldLayoutChg>
        <pc:sldLayoutChg chg="del">
          <pc:chgData name="Nestor Peña" userId="afa09c95d28ec62f" providerId="LiveId" clId="{9D8BB528-9447-4D27-A212-E92781D10EFD}" dt="2019-02-04T15:34:34.821" v="19" actId="2696"/>
          <pc:sldLayoutMkLst>
            <pc:docMk/>
            <pc:sldMasterMk cId="1049345007" sldId="2147483684"/>
            <pc:sldLayoutMk cId="116793766" sldId="2147483695"/>
          </pc:sldLayoutMkLst>
        </pc:sldLayoutChg>
      </pc:sldMasterChg>
      <pc:sldMasterChg chg="del delSldLayout">
        <pc:chgData name="Nestor Peña" userId="afa09c95d28ec62f" providerId="LiveId" clId="{9D8BB528-9447-4D27-A212-E92781D10EFD}" dt="2019-02-04T17:06:20.594" v="1471" actId="2696"/>
        <pc:sldMasterMkLst>
          <pc:docMk/>
          <pc:sldMasterMk cId="2262729521" sldId="2147483697"/>
        </pc:sldMasterMkLst>
        <pc:sldLayoutChg chg="del">
          <pc:chgData name="Nestor Peña" userId="afa09c95d28ec62f" providerId="LiveId" clId="{9D8BB528-9447-4D27-A212-E92781D10EFD}" dt="2019-02-04T17:06:20.582" v="1463" actId="2696"/>
          <pc:sldLayoutMkLst>
            <pc:docMk/>
            <pc:sldMasterMk cId="2262729521" sldId="2147483697"/>
            <pc:sldLayoutMk cId="964056106" sldId="2147483698"/>
          </pc:sldLayoutMkLst>
        </pc:sldLayoutChg>
        <pc:sldLayoutChg chg="del">
          <pc:chgData name="Nestor Peña" userId="afa09c95d28ec62f" providerId="LiveId" clId="{9D8BB528-9447-4D27-A212-E92781D10EFD}" dt="2019-02-04T17:06:20.582" v="1464" actId="2696"/>
          <pc:sldLayoutMkLst>
            <pc:docMk/>
            <pc:sldMasterMk cId="2262729521" sldId="2147483697"/>
            <pc:sldLayoutMk cId="34060976" sldId="2147483699"/>
          </pc:sldLayoutMkLst>
        </pc:sldLayoutChg>
        <pc:sldLayoutChg chg="del">
          <pc:chgData name="Nestor Peña" userId="afa09c95d28ec62f" providerId="LiveId" clId="{9D8BB528-9447-4D27-A212-E92781D10EFD}" dt="2019-02-04T17:06:20.582" v="1465" actId="2696"/>
          <pc:sldLayoutMkLst>
            <pc:docMk/>
            <pc:sldMasterMk cId="2262729521" sldId="2147483697"/>
            <pc:sldLayoutMk cId="2161178192" sldId="2147483700"/>
          </pc:sldLayoutMkLst>
        </pc:sldLayoutChg>
        <pc:sldLayoutChg chg="del">
          <pc:chgData name="Nestor Peña" userId="afa09c95d28ec62f" providerId="LiveId" clId="{9D8BB528-9447-4D27-A212-E92781D10EFD}" dt="2019-02-04T17:06:20.582" v="1466" actId="2696"/>
          <pc:sldLayoutMkLst>
            <pc:docMk/>
            <pc:sldMasterMk cId="2262729521" sldId="2147483697"/>
            <pc:sldLayoutMk cId="1905999769" sldId="2147483701"/>
          </pc:sldLayoutMkLst>
        </pc:sldLayoutChg>
        <pc:sldLayoutChg chg="del">
          <pc:chgData name="Nestor Peña" userId="afa09c95d28ec62f" providerId="LiveId" clId="{9D8BB528-9447-4D27-A212-E92781D10EFD}" dt="2019-02-04T17:06:20.582" v="1467" actId="2696"/>
          <pc:sldLayoutMkLst>
            <pc:docMk/>
            <pc:sldMasterMk cId="2262729521" sldId="2147483697"/>
            <pc:sldLayoutMk cId="4247743868" sldId="2147483702"/>
          </pc:sldLayoutMkLst>
        </pc:sldLayoutChg>
        <pc:sldLayoutChg chg="del">
          <pc:chgData name="Nestor Peña" userId="afa09c95d28ec62f" providerId="LiveId" clId="{9D8BB528-9447-4D27-A212-E92781D10EFD}" dt="2019-02-04T17:06:20.582" v="1468" actId="2696"/>
          <pc:sldLayoutMkLst>
            <pc:docMk/>
            <pc:sldMasterMk cId="2262729521" sldId="2147483697"/>
            <pc:sldLayoutMk cId="565571204" sldId="2147483703"/>
          </pc:sldLayoutMkLst>
        </pc:sldLayoutChg>
        <pc:sldLayoutChg chg="del">
          <pc:chgData name="Nestor Peña" userId="afa09c95d28ec62f" providerId="LiveId" clId="{9D8BB528-9447-4D27-A212-E92781D10EFD}" dt="2019-02-04T17:06:20.582" v="1469" actId="2696"/>
          <pc:sldLayoutMkLst>
            <pc:docMk/>
            <pc:sldMasterMk cId="2262729521" sldId="2147483697"/>
            <pc:sldLayoutMk cId="2178057747" sldId="2147483704"/>
          </pc:sldLayoutMkLst>
        </pc:sldLayoutChg>
        <pc:sldLayoutChg chg="del">
          <pc:chgData name="Nestor Peña" userId="afa09c95d28ec62f" providerId="LiveId" clId="{9D8BB528-9447-4D27-A212-E92781D10EFD}" dt="2019-02-04T17:06:20.592" v="1470" actId="2696"/>
          <pc:sldLayoutMkLst>
            <pc:docMk/>
            <pc:sldMasterMk cId="2262729521" sldId="2147483697"/>
            <pc:sldLayoutMk cId="1691645746" sldId="214748370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1CF13-7DC8-4993-9A1D-84E90496DCC5}" type="datetimeFigureOut">
              <a:rPr lang="fr-CH" smtClean="0"/>
              <a:t>06.02.2019</a:t>
            </a:fld>
            <a:endParaRPr lang="fr-CH"/>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H"/>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4A42F-419B-46A9-882F-0B2B35E83835}" type="slidenum">
              <a:rPr lang="fr-CH" smtClean="0"/>
              <a:t>‹N°›</a:t>
            </a:fld>
            <a:endParaRPr lang="fr-CH"/>
          </a:p>
        </p:txBody>
      </p:sp>
    </p:spTree>
    <p:extLst>
      <p:ext uri="{BB962C8B-B14F-4D97-AF65-F5344CB8AC3E}">
        <p14:creationId xmlns:p14="http://schemas.microsoft.com/office/powerpoint/2010/main" val="1083288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Bonjour, enchanté, merci pour votre présence. Aujourd’hui nous sommes fier de vous présenter notre projet : Sonnaz Go.</a:t>
            </a:r>
            <a:endParaRPr lang="fr-FR" b="0" dirty="0">
              <a:effectLst/>
            </a:endParaRPr>
          </a:p>
          <a:p>
            <a:pPr rtl="0"/>
            <a:r>
              <a:rPr lang="fr-FR" sz="1200" b="0" i="0" u="none" strike="noStrike" kern="1200" dirty="0">
                <a:solidFill>
                  <a:schemeClr val="tx1"/>
                </a:solidFill>
                <a:effectLst/>
                <a:latin typeface="+mn-lt"/>
                <a:ea typeface="+mn-ea"/>
                <a:cs typeface="+mn-cs"/>
              </a:rPr>
              <a:t>Comme nous vous l’avions indiqué lors de la présentation du cahier des charges, notre mission a été de créer une application de covoiturage pour la commune de la Sonnaz. Celle-ci ne dispose en effet d’aucune infrastructure interne pour les transports en commun et un groupe d’habitants s’est donc dirigé vers l’école d’ingénieur pour tenter de développer une solution.</a:t>
            </a:r>
            <a:endParaRPr lang="fr-FR" b="0" dirty="0">
              <a:effectLst/>
            </a:endParaRPr>
          </a:p>
          <a:p>
            <a:pPr rtl="0"/>
            <a:r>
              <a:rPr lang="fr-FR" sz="1200" b="0" i="0" u="none" strike="noStrike" kern="1200" dirty="0">
                <a:solidFill>
                  <a:schemeClr val="tx1"/>
                </a:solidFill>
                <a:effectLst/>
                <a:latin typeface="+mn-lt"/>
                <a:ea typeface="+mn-ea"/>
                <a:cs typeface="+mn-cs"/>
              </a:rPr>
              <a:t>Nestor et moi avons utilisé les mois passés pour  réfléchir aux différents aspects de ce projet, tant du côté de l’analyse de que la réalisation. Nous allons donc sans plus tarder, vous présenter le fruit de nos efforts.</a:t>
            </a:r>
            <a:endParaRPr lang="fr-FR" b="0" dirty="0">
              <a:effectLst/>
            </a:endParaRPr>
          </a:p>
          <a:p>
            <a:br>
              <a:rPr lang="fr-FR" dirty="0"/>
            </a:br>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Open Sans Light" panose="020B0306030504020204" pitchFamily="34"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Open Sans Light" panose="020B0306030504020204" pitchFamily="34" charset="0"/>
              <a:ea typeface="+mn-ea"/>
              <a:cs typeface="+mn-cs"/>
            </a:endParaRPr>
          </a:p>
        </p:txBody>
      </p:sp>
    </p:spTree>
    <p:extLst>
      <p:ext uri="{BB962C8B-B14F-4D97-AF65-F5344CB8AC3E}">
        <p14:creationId xmlns:p14="http://schemas.microsoft.com/office/powerpoint/2010/main" val="95916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promotion dans </a:t>
            </a:r>
            <a:r>
              <a:rPr lang="en-US" dirty="0" err="1"/>
              <a:t>ce</a:t>
            </a:r>
            <a:r>
              <a:rPr lang="en-US" dirty="0"/>
              <a:t> genre </a:t>
            </a:r>
            <a:r>
              <a:rPr lang="en-US" dirty="0" err="1"/>
              <a:t>d’applications</a:t>
            </a:r>
            <a:r>
              <a:rPr lang="en-US" dirty="0"/>
              <a:t> </a:t>
            </a:r>
            <a:r>
              <a:rPr lang="en-US" dirty="0" err="1"/>
              <a:t>s’avere</a:t>
            </a:r>
            <a:r>
              <a:rPr lang="en-US" dirty="0"/>
              <a:t> </a:t>
            </a:r>
            <a:r>
              <a:rPr lang="en-US" dirty="0" err="1"/>
              <a:t>tres</a:t>
            </a:r>
            <a:r>
              <a:rPr lang="en-US" dirty="0"/>
              <a:t> </a:t>
            </a:r>
            <a:r>
              <a:rPr lang="en-US" dirty="0" err="1"/>
              <a:t>importante</a:t>
            </a:r>
            <a:endParaRPr lang="en-US" dirty="0"/>
          </a:p>
          <a:p>
            <a:r>
              <a:rPr lang="en-US" dirty="0" err="1"/>
              <a:t>Gratuite</a:t>
            </a:r>
            <a:r>
              <a:rPr lang="en-US" dirty="0"/>
              <a:t>, nous </a:t>
            </a:r>
            <a:r>
              <a:rPr lang="en-US" dirty="0" err="1"/>
              <a:t>devons</a:t>
            </a:r>
            <a:r>
              <a:rPr lang="en-US" dirty="0"/>
              <a:t> </a:t>
            </a:r>
            <a:r>
              <a:rPr lang="en-US" dirty="0" err="1"/>
              <a:t>forcement</a:t>
            </a:r>
            <a:r>
              <a:rPr lang="en-US" dirty="0"/>
              <a:t> </a:t>
            </a:r>
            <a:r>
              <a:rPr lang="en-US" dirty="0" err="1"/>
              <a:t>penser</a:t>
            </a:r>
            <a:r>
              <a:rPr lang="en-US" dirty="0"/>
              <a:t> a </a:t>
            </a:r>
            <a:r>
              <a:rPr lang="en-US" dirty="0" err="1"/>
              <a:t>trouver</a:t>
            </a:r>
            <a:r>
              <a:rPr lang="en-US" dirty="0"/>
              <a:t> le support de la commune par </a:t>
            </a:r>
            <a:r>
              <a:rPr lang="en-US" dirty="0" err="1"/>
              <a:t>exemple</a:t>
            </a:r>
            <a:endParaRPr lang="en-US" dirty="0"/>
          </a:p>
          <a:p>
            <a:endParaRPr lang="en-US" dirty="0"/>
          </a:p>
          <a:p>
            <a:r>
              <a:rPr lang="en-US" dirty="0" err="1"/>
              <a:t>Incentiver</a:t>
            </a:r>
            <a:r>
              <a:rPr lang="en-US" dirty="0"/>
              <a:t> </a:t>
            </a:r>
            <a:r>
              <a:rPr lang="en-US" dirty="0" err="1"/>
              <a:t>l’utilization</a:t>
            </a:r>
            <a:r>
              <a:rPr lang="en-US" dirty="0"/>
              <a:t> </a:t>
            </a:r>
          </a:p>
          <a:p>
            <a:endParaRPr lang="en-US" dirty="0"/>
          </a:p>
          <a:p>
            <a:r>
              <a:rPr lang="en-US" dirty="0"/>
              <a:t>Pour </a:t>
            </a:r>
            <a:r>
              <a:rPr lang="en-US" dirty="0" err="1"/>
              <a:t>ce</a:t>
            </a:r>
            <a:r>
              <a:rPr lang="en-US" dirty="0"/>
              <a:t> fait nous </a:t>
            </a:r>
            <a:r>
              <a:rPr lang="en-US" dirty="0" err="1"/>
              <a:t>avons</a:t>
            </a:r>
            <a:r>
              <a:rPr lang="en-US" dirty="0"/>
              <a:t> </a:t>
            </a:r>
            <a:r>
              <a:rPr lang="en-US" dirty="0" err="1"/>
              <a:t>egalement</a:t>
            </a:r>
            <a:r>
              <a:rPr lang="en-US" dirty="0"/>
              <a:t> </a:t>
            </a:r>
            <a:r>
              <a:rPr lang="en-US" dirty="0" err="1"/>
              <a:t>crée</a:t>
            </a:r>
            <a:r>
              <a:rPr lang="en-US" dirty="0"/>
              <a:t> </a:t>
            </a:r>
            <a:r>
              <a:rPr lang="en-US" dirty="0" err="1"/>
              <a:t>ce</a:t>
            </a:r>
            <a:r>
              <a:rPr lang="en-US" dirty="0"/>
              <a:t> communiqué de </a:t>
            </a:r>
            <a:r>
              <a:rPr lang="en-US" dirty="0" err="1"/>
              <a:t>presse</a:t>
            </a:r>
            <a:r>
              <a:rPr lang="en-US" dirty="0"/>
              <a:t> qui resume….</a:t>
            </a:r>
          </a:p>
          <a:p>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322004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custDataLst>
              <p:tags r:id="rId1"/>
            </p:custDataLst>
          </p:nvPr>
        </p:nvSpPr>
        <p:spPr/>
        <p:txBody>
          <a:bodyPr/>
          <a:lstStyle/>
          <a:p>
            <a:r>
              <a:rPr lang="fr-CH" dirty="0"/>
              <a:t>https://sonnazgo.firebaseapp.com/</a:t>
            </a:r>
          </a:p>
        </p:txBody>
      </p:sp>
      <p:sp>
        <p:nvSpPr>
          <p:cNvPr id="4" name="Espace réservé du numéro de diapositive 3"/>
          <p:cNvSpPr>
            <a:spLocks noGrp="1"/>
          </p:cNvSpPr>
          <p:nvPr>
            <p:ph type="sldNum" sz="quarter" idx="5"/>
          </p:nvPr>
        </p:nvSpPr>
        <p:spPr/>
        <p:txBody>
          <a:bodyPr/>
          <a:lstStyle/>
          <a:p>
            <a:fld id="{6414A42F-419B-46A9-882F-0B2B35E83835}" type="slidenum">
              <a:rPr lang="fr-CH" smtClean="0"/>
              <a:t>12</a:t>
            </a:fld>
            <a:endParaRPr lang="fr-CH"/>
          </a:p>
        </p:txBody>
      </p:sp>
    </p:spTree>
    <p:extLst>
      <p:ext uri="{BB962C8B-B14F-4D97-AF65-F5344CB8AC3E}">
        <p14:creationId xmlns:p14="http://schemas.microsoft.com/office/powerpoint/2010/main" val="1849555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Montserrat Light"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Montserrat Light" charset="0"/>
              <a:ea typeface="+mn-ea"/>
              <a:cs typeface="+mn-cs"/>
            </a:endParaRPr>
          </a:p>
        </p:txBody>
      </p:sp>
    </p:spTree>
    <p:extLst>
      <p:ext uri="{BB962C8B-B14F-4D97-AF65-F5344CB8AC3E}">
        <p14:creationId xmlns:p14="http://schemas.microsoft.com/office/powerpoint/2010/main" val="1065889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785821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Très rapidement, nous allons replacer le contexte du projet. Vous expliquer en quoi il est nécessaire et ce qui nous a poussé à le réaliser. Nous allons passer en revue les analyses que nous avons réalisés afin d’orienter nos choix pour le futur du projet et enchainer sur la réalisation en soi de l’application.</a:t>
            </a:r>
            <a:endParaRPr lang="fr-FR" b="0" dirty="0">
              <a:effectLst/>
            </a:endParaRPr>
          </a:p>
          <a:p>
            <a:pPr rtl="0"/>
            <a:r>
              <a:rPr lang="fr-FR" sz="1200" b="0" i="0" u="none" strike="noStrike" kern="1200" dirty="0">
                <a:solidFill>
                  <a:schemeClr val="tx1"/>
                </a:solidFill>
                <a:effectLst/>
                <a:latin typeface="+mn-lt"/>
                <a:ea typeface="+mn-ea"/>
                <a:cs typeface="+mn-cs"/>
              </a:rPr>
              <a:t>Nous allons détailler la mise en </a:t>
            </a:r>
            <a:r>
              <a:rPr lang="fr-FR" sz="1200" b="0" i="0" u="none" strike="noStrike" kern="1200" dirty="0" err="1">
                <a:solidFill>
                  <a:schemeClr val="tx1"/>
                </a:solidFill>
                <a:effectLst/>
                <a:latin typeface="+mn-lt"/>
                <a:ea typeface="+mn-ea"/>
                <a:cs typeface="+mn-cs"/>
              </a:rPr>
              <a:t>oeuvre</a:t>
            </a:r>
            <a:r>
              <a:rPr lang="fr-FR" sz="1200" b="0" i="0" u="none" strike="noStrike" kern="1200" dirty="0">
                <a:solidFill>
                  <a:schemeClr val="tx1"/>
                </a:solidFill>
                <a:effectLst/>
                <a:latin typeface="+mn-lt"/>
                <a:ea typeface="+mn-ea"/>
                <a:cs typeface="+mn-cs"/>
              </a:rPr>
              <a:t> des différentes technologies, dont la mise en place d’une progressive web app, l’utilisation de React, l’utilisation de </a:t>
            </a:r>
            <a:r>
              <a:rPr lang="fr-FR" sz="1200" b="0" i="0" u="none" strike="noStrike" kern="1200" dirty="0" err="1">
                <a:solidFill>
                  <a:schemeClr val="tx1"/>
                </a:solidFill>
                <a:effectLst/>
                <a:latin typeface="+mn-lt"/>
                <a:ea typeface="+mn-ea"/>
                <a:cs typeface="+mn-cs"/>
              </a:rPr>
              <a:t>Redux</a:t>
            </a:r>
            <a:r>
              <a:rPr lang="fr-FR" sz="1200" b="0" i="0" u="none" strike="noStrike" kern="1200" dirty="0">
                <a:solidFill>
                  <a:schemeClr val="tx1"/>
                </a:solidFill>
                <a:effectLst/>
                <a:latin typeface="+mn-lt"/>
                <a:ea typeface="+mn-ea"/>
                <a:cs typeface="+mn-cs"/>
              </a:rPr>
              <a:t> ainsi que tout ce que nous avons employé pour avoir un résultat correspondant au cahier des charges.</a:t>
            </a:r>
            <a:endParaRPr lang="fr-FR" b="0" dirty="0">
              <a:effectLst/>
            </a:endParaRPr>
          </a:p>
          <a:p>
            <a:pPr rtl="0"/>
            <a:r>
              <a:rPr lang="fr-FR" sz="1200" b="0" i="0" u="none" strike="noStrike" kern="1200" dirty="0">
                <a:solidFill>
                  <a:schemeClr val="tx1"/>
                </a:solidFill>
                <a:effectLst/>
                <a:latin typeface="+mn-lt"/>
                <a:ea typeface="+mn-ea"/>
                <a:cs typeface="+mn-cs"/>
              </a:rPr>
              <a:t>Nous vous parlerons de quelque tests utilisateurs effectuées dans le but de valider le fonctionnement de l’application et nous conclurons la présentation par une conclusion ou les perspectives futures et notre ressenti personnel seront évoqués.</a:t>
            </a:r>
            <a:endParaRPr lang="fr-FR" b="0" dirty="0">
              <a:effectLst/>
            </a:endParaRPr>
          </a:p>
          <a:p>
            <a:br>
              <a:rPr lang="fr-FR" dirty="0"/>
            </a:br>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Open Sans Light"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Open Sans Light" charset="0"/>
              <a:ea typeface="+mn-ea"/>
              <a:cs typeface="+mn-cs"/>
            </a:endParaRPr>
          </a:p>
        </p:txBody>
      </p:sp>
    </p:spTree>
    <p:extLst>
      <p:ext uri="{BB962C8B-B14F-4D97-AF65-F5344CB8AC3E}">
        <p14:creationId xmlns:p14="http://schemas.microsoft.com/office/powerpoint/2010/main" val="40183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Comme mentionné précédemment, nous avons donc dû créer une application de covoiturage pour la commune de la Sonnaz afin de pallier à l’absence de transports en commun dans celle-ci. L’application est entièrement gratuite, multiplateforme  et se base très fortement sur l’aspect communautaire que crée sa distribution limitée à la commune de la Sonnaz.</a:t>
            </a:r>
            <a:endParaRPr lang="fr-FR" b="0" dirty="0">
              <a:effectLst/>
            </a:endParaRPr>
          </a:p>
          <a:p>
            <a:pPr rtl="0"/>
            <a:r>
              <a:rPr lang="fr-FR" sz="1200" b="0" i="0" u="none" strike="noStrike" kern="1200" dirty="0">
                <a:solidFill>
                  <a:schemeClr val="tx1"/>
                </a:solidFill>
                <a:effectLst/>
                <a:latin typeface="+mn-lt"/>
                <a:ea typeface="+mn-ea"/>
                <a:cs typeface="+mn-cs"/>
              </a:rPr>
              <a:t>Nous avons décidé dès le départ du projet de ne réaliser qu’une partie front-end de l'application mais ayant quand même une logique de base. De faire un prototype permettant de proposer un trajet en tant que conducteur et de le filtrer et réserver en tant que passager. Le tout avec une interface graphique agréable et basée sur une identité visuelle forte. Ce choix a été fait dans le but de l’approche “design first” en proposant une version aux graphismes attrayant et aux </a:t>
            </a:r>
            <a:r>
              <a:rPr lang="fr-FR" sz="1200" b="0" i="0" u="none" strike="noStrike" kern="1200" dirty="0" err="1">
                <a:solidFill>
                  <a:schemeClr val="tx1"/>
                </a:solidFill>
                <a:effectLst/>
                <a:latin typeface="+mn-lt"/>
                <a:ea typeface="+mn-ea"/>
                <a:cs typeface="+mn-cs"/>
              </a:rPr>
              <a:t>fonctionnalitées</a:t>
            </a:r>
            <a:r>
              <a:rPr lang="fr-FR" sz="1200" b="0" i="0" u="none" strike="noStrike" kern="1200" dirty="0">
                <a:solidFill>
                  <a:schemeClr val="tx1"/>
                </a:solidFill>
                <a:effectLst/>
                <a:latin typeface="+mn-lt"/>
                <a:ea typeface="+mn-ea"/>
                <a:cs typeface="+mn-cs"/>
              </a:rPr>
              <a:t> basique implémenté afin de donner le tout à tester sur le terrain et donner envie de continuer le développement. Pour que les clients aient quelque chose de tangible auquel se rattacher.</a:t>
            </a:r>
            <a:endParaRPr lang="fr-FR" b="0" dirty="0">
              <a:effectLst/>
            </a:endParaRPr>
          </a:p>
          <a:p>
            <a:br>
              <a:rPr lang="fr-FR" dirty="0"/>
            </a:br>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39265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sz="1200" b="0" i="0" u="none" strike="noStrike" kern="1200" dirty="0">
                <a:solidFill>
                  <a:schemeClr val="tx1"/>
                </a:solidFill>
                <a:effectLst/>
                <a:latin typeface="+mn-lt"/>
                <a:ea typeface="+mn-ea"/>
                <a:cs typeface="+mn-cs"/>
              </a:rPr>
              <a:t>Nous avons choisis de permettre aux utilisateurs de l'application de se rendre uniquement aux gares et aux arrêts de bus bordant la commune, pas plus loin.</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Nous en avons choisis 4 : Les deux gares de </a:t>
            </a:r>
            <a:r>
              <a:rPr lang="fr-FR" sz="1200" b="0" i="0" u="none" strike="noStrike" kern="1200" dirty="0" err="1">
                <a:solidFill>
                  <a:schemeClr val="tx1"/>
                </a:solidFill>
                <a:effectLst/>
                <a:latin typeface="+mn-lt"/>
                <a:ea typeface="+mn-ea"/>
                <a:cs typeface="+mn-cs"/>
              </a:rPr>
              <a:t>belfaux</a:t>
            </a:r>
            <a:r>
              <a:rPr lang="fr-FR" sz="1200" b="0" i="0" u="none" strike="noStrike" kern="1200" dirty="0">
                <a:solidFill>
                  <a:schemeClr val="tx1"/>
                </a:solidFill>
                <a:effectLst/>
                <a:latin typeface="+mn-lt"/>
                <a:ea typeface="+mn-ea"/>
                <a:cs typeface="+mn-cs"/>
              </a:rPr>
              <a:t>, l’arrêt de bus portes de fribourg et la gare de </a:t>
            </a:r>
            <a:r>
              <a:rPr lang="fr-FR" sz="1200" b="0" i="0" u="none" strike="noStrike" kern="1200" dirty="0" err="1">
                <a:solidFill>
                  <a:schemeClr val="tx1"/>
                </a:solidFill>
                <a:effectLst/>
                <a:latin typeface="+mn-lt"/>
                <a:ea typeface="+mn-ea"/>
                <a:cs typeface="+mn-cs"/>
              </a:rPr>
              <a:t>Pensier</a:t>
            </a:r>
            <a:r>
              <a:rPr lang="fr-FR" sz="1200" b="0" i="0" u="none" strike="noStrike" kern="1200" dirty="0">
                <a:solidFill>
                  <a:schemeClr val="tx1"/>
                </a:solidFill>
                <a:effectLst/>
                <a:latin typeface="+mn-lt"/>
                <a:ea typeface="+mn-ea"/>
                <a:cs typeface="+mn-cs"/>
              </a:rPr>
              <a:t>. Ils nous serviront, et nous les qualifierons donc d’arrêts “externes”, vu qu’ils sont à l'extérieur de la commune.</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Il faut également permettre aux personnes de rentrer à la maison. Pour cela, ils nous faut rapatrier les différents utilisateurs des arrêts externes vers des arrêts internes à la commune. Nous avons choisis de définir ces arrêts comme étant fixes, comme des arrêts de bus en soit. Cela permet de rassembler les passagers en un endroit et de diminuer l’effort du conducteur pour les embarquer ou les déposer.</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Je viens de les mentionner, mais les notions de passager et de conducteur sont très importantes. Ce sont deux entités bien différentes dans notre projet. Un conducteur proposera des trajets d’un point A vers un point B, choisira une date, une heure ainsi qu’un nombre de places disponible. </a:t>
            </a:r>
            <a:endParaRPr lang="fr-FR" b="0" dirty="0">
              <a:effectLst/>
            </a:endParaRPr>
          </a:p>
          <a:p>
            <a:pPr rtl="0"/>
            <a:r>
              <a:rPr lang="fr-FR" sz="1200" b="0" i="0" u="none" strike="noStrike" kern="1200" dirty="0">
                <a:solidFill>
                  <a:schemeClr val="tx1"/>
                </a:solidFill>
                <a:effectLst/>
                <a:latin typeface="+mn-lt"/>
                <a:ea typeface="+mn-ea"/>
                <a:cs typeface="+mn-cs"/>
              </a:rPr>
              <a:t>Les passagers pourront s’inscrire à ses trajets en définissant des filtres et leur permettant de trouver des trajets correspondants à leurs besoins.</a:t>
            </a:r>
            <a:endParaRPr lang="fr-FR" b="0" dirty="0">
              <a:effectLst/>
            </a:endParaRPr>
          </a:p>
          <a:p>
            <a:pPr rtl="0"/>
            <a:br>
              <a:rPr lang="fr-FR" b="0" dirty="0">
                <a:effectLst/>
              </a:rPr>
            </a:br>
            <a:r>
              <a:rPr lang="fr-FR" sz="1200" b="0" i="0" u="none" strike="noStrike" kern="1200" dirty="0">
                <a:solidFill>
                  <a:schemeClr val="tx1"/>
                </a:solidFill>
                <a:effectLst/>
                <a:latin typeface="+mn-lt"/>
                <a:ea typeface="+mn-ea"/>
                <a:cs typeface="+mn-cs"/>
              </a:rPr>
              <a:t>Notre application nous permet de choisir le sens dans lequel nous effectuerons un trajet. Soit vers l’extérieur de la commune, pour partir à l’école par exemple, soit vers l’intérieur de la commune pour rentrer à la maison.</a:t>
            </a:r>
            <a:endParaRPr lang="fr-FR" b="0" dirty="0">
              <a:effectLst/>
            </a:endParaRPr>
          </a:p>
          <a:p>
            <a:br>
              <a:rPr lang="fr-FR" dirty="0"/>
            </a:br>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96212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Tout </a:t>
            </a:r>
            <a:r>
              <a:rPr lang="en-US" dirty="0" err="1"/>
              <a:t>d’abord</a:t>
            </a:r>
            <a:r>
              <a:rPr lang="en-US" dirty="0"/>
              <a:t> JavaScript</a:t>
            </a:r>
          </a:p>
          <a:p>
            <a:r>
              <a:rPr lang="en-US" dirty="0" err="1"/>
              <a:t>Découlé</a:t>
            </a:r>
            <a:r>
              <a:rPr lang="en-US" dirty="0"/>
              <a:t> dans </a:t>
            </a:r>
            <a:r>
              <a:rPr lang="en-US" dirty="0" err="1"/>
              <a:t>l’utilisation</a:t>
            </a:r>
            <a:r>
              <a:rPr lang="en-US" dirty="0"/>
              <a:t> d’un framework </a:t>
            </a:r>
            <a:r>
              <a:rPr lang="en-US" dirty="0" err="1"/>
              <a:t>javascript</a:t>
            </a:r>
            <a:endParaRPr lang="en-US" dirty="0"/>
          </a:p>
          <a:p>
            <a:r>
              <a:rPr lang="en-US" dirty="0"/>
              <a:t>Suite a </a:t>
            </a:r>
            <a:r>
              <a:rPr lang="en-US" dirty="0" err="1"/>
              <a:t>quelques</a:t>
            </a:r>
            <a:r>
              <a:rPr lang="en-US" dirty="0"/>
              <a:t> </a:t>
            </a:r>
            <a:r>
              <a:rPr lang="en-US" dirty="0" err="1"/>
              <a:t>recherches</a:t>
            </a:r>
            <a:r>
              <a:rPr lang="en-US" dirty="0"/>
              <a:t> </a:t>
            </a:r>
            <a:r>
              <a:rPr lang="en-US" dirty="0" err="1"/>
              <a:t>voici</a:t>
            </a:r>
            <a:r>
              <a:rPr lang="en-US" dirty="0"/>
              <a:t> les 3 framework le plus </a:t>
            </a:r>
            <a:r>
              <a:rPr lang="en-US" dirty="0" err="1"/>
              <a:t>importants</a:t>
            </a:r>
            <a:r>
              <a:rPr lang="en-US" dirty="0"/>
              <a:t> au jour </a:t>
            </a:r>
            <a:r>
              <a:rPr lang="en-US" dirty="0" err="1"/>
              <a:t>d’aujourd’hi</a:t>
            </a:r>
            <a:r>
              <a:rPr lang="en-US" dirty="0"/>
              <a:t> </a:t>
            </a:r>
          </a:p>
          <a:p>
            <a:r>
              <a:rPr lang="en-US" dirty="0"/>
              <a:t>Vue JS </a:t>
            </a:r>
            <a:r>
              <a:rPr lang="en-US" dirty="0" err="1"/>
              <a:t>gagner</a:t>
            </a:r>
            <a:r>
              <a:rPr lang="en-US" dirty="0"/>
              <a:t> </a:t>
            </a:r>
            <a:r>
              <a:rPr lang="en-US" dirty="0" err="1"/>
              <a:t>en</a:t>
            </a:r>
            <a:r>
              <a:rPr lang="en-US" dirty="0"/>
              <a:t> </a:t>
            </a:r>
            <a:r>
              <a:rPr lang="en-US" dirty="0" err="1"/>
              <a:t>popularité</a:t>
            </a:r>
            <a:endParaRPr lang="en-US" dirty="0"/>
          </a:p>
          <a:p>
            <a:r>
              <a:rPr lang="en-US" dirty="0"/>
              <a:t>React </a:t>
            </a:r>
            <a:r>
              <a:rPr lang="en-US" dirty="0" err="1"/>
              <a:t>crée</a:t>
            </a:r>
            <a:r>
              <a:rPr lang="en-US" dirty="0"/>
              <a:t> par </a:t>
            </a:r>
            <a:r>
              <a:rPr lang="en-US" dirty="0" err="1"/>
              <a:t>facebook</a:t>
            </a:r>
            <a:r>
              <a:rPr lang="en-US" dirty="0"/>
              <a:t> </a:t>
            </a:r>
            <a:r>
              <a:rPr lang="en-US" dirty="0" err="1"/>
              <a:t>en</a:t>
            </a:r>
            <a:r>
              <a:rPr lang="en-US" dirty="0"/>
              <a:t> 2013</a:t>
            </a:r>
          </a:p>
          <a:p>
            <a:r>
              <a:rPr lang="en-US" dirty="0"/>
              <a:t>Angular qui a </a:t>
            </a:r>
            <a:r>
              <a:rPr lang="en-US" dirty="0" err="1"/>
              <a:t>ete</a:t>
            </a:r>
            <a:r>
              <a:rPr lang="en-US" dirty="0"/>
              <a:t> </a:t>
            </a:r>
            <a:r>
              <a:rPr lang="en-US" dirty="0" err="1"/>
              <a:t>developpé</a:t>
            </a:r>
            <a:r>
              <a:rPr lang="en-US" dirty="0"/>
              <a:t> par Google </a:t>
            </a:r>
            <a:r>
              <a:rPr lang="en-US" dirty="0" err="1"/>
              <a:t>en</a:t>
            </a:r>
            <a:r>
              <a:rPr lang="en-US" dirty="0"/>
              <a:t> 2009</a:t>
            </a:r>
          </a:p>
          <a:p>
            <a:endParaRPr lang="en-US" dirty="0"/>
          </a:p>
          <a:p>
            <a:r>
              <a:rPr lang="en-US" dirty="0"/>
              <a:t>Notre </a:t>
            </a:r>
            <a:r>
              <a:rPr lang="en-US" dirty="0" err="1"/>
              <a:t>choix</a:t>
            </a:r>
            <a:r>
              <a:rPr lang="en-US" dirty="0"/>
              <a:t> finale a </a:t>
            </a:r>
            <a:r>
              <a:rPr lang="en-US" dirty="0" err="1"/>
              <a:t>ete</a:t>
            </a:r>
            <a:r>
              <a:rPr lang="en-US" dirty="0"/>
              <a:t> </a:t>
            </a:r>
            <a:r>
              <a:rPr lang="en-US" dirty="0" err="1"/>
              <a:t>porté</a:t>
            </a:r>
            <a:r>
              <a:rPr lang="en-US" dirty="0"/>
              <a:t> par React, le framework de </a:t>
            </a:r>
            <a:r>
              <a:rPr lang="en-US" dirty="0" err="1"/>
              <a:t>facebook</a:t>
            </a:r>
            <a:r>
              <a:rPr lang="en-US" dirty="0"/>
              <a:t>, </a:t>
            </a:r>
          </a:p>
          <a:p>
            <a:r>
              <a:rPr lang="en-US" dirty="0" err="1"/>
              <a:t>Employé</a:t>
            </a:r>
            <a:r>
              <a:rPr lang="en-US" dirty="0"/>
              <a:t> par Airbnb, Netflix, Twitter</a:t>
            </a:r>
          </a:p>
          <a:p>
            <a:endParaRPr lang="en-US" dirty="0"/>
          </a:p>
          <a:p>
            <a:r>
              <a:rPr lang="en-US" dirty="0" err="1"/>
              <a:t>Communautée</a:t>
            </a:r>
            <a:r>
              <a:rPr lang="en-US" dirty="0"/>
              <a:t> -&gt; role </a:t>
            </a:r>
            <a:r>
              <a:rPr lang="en-US" dirty="0" err="1"/>
              <a:t>tres</a:t>
            </a:r>
            <a:r>
              <a:rPr lang="en-US" dirty="0"/>
              <a:t> important dans le </a:t>
            </a:r>
            <a:r>
              <a:rPr lang="en-US" dirty="0" err="1"/>
              <a:t>developpement</a:t>
            </a:r>
            <a:r>
              <a:rPr lang="en-US" dirty="0"/>
              <a:t> </a:t>
            </a:r>
            <a:r>
              <a:rPr lang="en-US" dirty="0" err="1"/>
              <a:t>moderne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279930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a:solidFill>
                  <a:schemeClr val="tx1"/>
                </a:solidFill>
                <a:effectLst/>
                <a:latin typeface="+mn-lt"/>
                <a:ea typeface="+mn-ea"/>
                <a:cs typeface="+mn-cs"/>
              </a:rPr>
              <a:t>Plusieurs besoins des mandants ont influencés nos choix technologiques : multiplateforme, intuitif et convivial, identité visuelle forte, carte interactive.</a:t>
            </a:r>
          </a:p>
          <a:p>
            <a:endParaRPr lang="fr-FR" sz="1200" b="0" i="0" u="none" strike="noStrike" kern="1200" dirty="0">
              <a:solidFill>
                <a:schemeClr val="tx1"/>
              </a:solidFill>
              <a:effectLst/>
              <a:latin typeface="+mn-lt"/>
              <a:ea typeface="+mn-ea"/>
              <a:cs typeface="+mn-cs"/>
            </a:endParaRPr>
          </a:p>
          <a:p>
            <a:pPr rtl="0"/>
            <a:r>
              <a:rPr lang="fr-FR" sz="1200" b="0" i="0" u="none" strike="noStrike" kern="1200" dirty="0">
                <a:solidFill>
                  <a:schemeClr val="tx1"/>
                </a:solidFill>
                <a:effectLst/>
                <a:latin typeface="+mn-lt"/>
                <a:ea typeface="+mn-ea"/>
                <a:cs typeface="+mn-cs"/>
              </a:rPr>
              <a:t>Avant de commencer le développement, il a fallu choisir si nous allions nous orienter vers une application native (donc une application téléchargeable depuis un store et développée spécifiquement pour un système d’exploitation), soit une application web.</a:t>
            </a:r>
            <a:endParaRPr lang="fr-FR" b="0" dirty="0">
              <a:effectLst/>
            </a:endParaRPr>
          </a:p>
          <a:p>
            <a:pPr rtl="0"/>
            <a:r>
              <a:rPr lang="fr-FR" sz="1200" b="0" i="0" u="none" strike="noStrike" kern="1200" dirty="0">
                <a:solidFill>
                  <a:schemeClr val="tx1"/>
                </a:solidFill>
                <a:effectLst/>
                <a:latin typeface="+mn-lt"/>
                <a:ea typeface="+mn-ea"/>
                <a:cs typeface="+mn-cs"/>
              </a:rPr>
              <a:t>Il s’est avéré qu’une nouvelle alternative qui se situe un peu entre les deux et rassemblent les avantages des deux approches nous a été proposé par Madame Ingram. C’était les PWA. Cela nous permet d’avoir un comportement similaire à une application native tout en étant disponible sur le web via une URL.</a:t>
            </a:r>
            <a:endParaRPr lang="fr-FR" b="0" dirty="0">
              <a:effectLst/>
            </a:endParaRPr>
          </a:p>
          <a:p>
            <a:br>
              <a:rPr lang="fr-FR"/>
            </a:br>
            <a:endParaRPr lang="fr-CH" dirty="0"/>
          </a:p>
        </p:txBody>
      </p:sp>
      <p:sp>
        <p:nvSpPr>
          <p:cNvPr id="4" name="Espace réservé du numéro de diapositive 3"/>
          <p:cNvSpPr>
            <a:spLocks noGrp="1"/>
          </p:cNvSpPr>
          <p:nvPr>
            <p:ph type="sldNum" sz="quarter" idx="5"/>
          </p:nvPr>
        </p:nvSpPr>
        <p:spPr/>
        <p:txBody>
          <a:bodyPr/>
          <a:lstStyle/>
          <a:p>
            <a:fld id="{6414A42F-419B-46A9-882F-0B2B35E83835}" type="slidenum">
              <a:rPr lang="fr-CH" smtClean="0"/>
              <a:t>6</a:t>
            </a:fld>
            <a:endParaRPr lang="fr-CH"/>
          </a:p>
        </p:txBody>
      </p:sp>
    </p:spTree>
    <p:extLst>
      <p:ext uri="{BB962C8B-B14F-4D97-AF65-F5344CB8AC3E}">
        <p14:creationId xmlns:p14="http://schemas.microsoft.com/office/powerpoint/2010/main" val="1382094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Nous </a:t>
            </a:r>
            <a:r>
              <a:rPr lang="en-US" dirty="0" err="1"/>
              <a:t>avons</a:t>
            </a:r>
            <a:r>
              <a:rPr lang="en-US" dirty="0"/>
              <a:t> vu </a:t>
            </a:r>
            <a:r>
              <a:rPr lang="en-US" dirty="0" err="1"/>
              <a:t>precedement</a:t>
            </a:r>
            <a:r>
              <a:rPr lang="en-US" dirty="0"/>
              <a:t> que </a:t>
            </a:r>
            <a:r>
              <a:rPr lang="en-US" dirty="0" err="1"/>
              <a:t>notre</a:t>
            </a:r>
            <a:r>
              <a:rPr lang="en-US" dirty="0"/>
              <a:t> </a:t>
            </a:r>
            <a:r>
              <a:rPr lang="en-US" dirty="0" err="1"/>
              <a:t>choix</a:t>
            </a:r>
            <a:r>
              <a:rPr lang="en-US" dirty="0"/>
              <a:t> de development a </a:t>
            </a:r>
            <a:r>
              <a:rPr lang="en-US" dirty="0" err="1"/>
              <a:t>ete</a:t>
            </a:r>
            <a:r>
              <a:rPr lang="en-US" dirty="0"/>
              <a:t> </a:t>
            </a:r>
            <a:r>
              <a:rPr lang="en-US" dirty="0" err="1"/>
              <a:t>porté</a:t>
            </a:r>
            <a:r>
              <a:rPr lang="en-US" dirty="0"/>
              <a:t> sur React. </a:t>
            </a:r>
            <a:r>
              <a:rPr lang="en-US" dirty="0" err="1"/>
              <a:t>Mais</a:t>
            </a:r>
            <a:r>
              <a:rPr lang="en-US" dirty="0"/>
              <a:t> nous </a:t>
            </a:r>
            <a:r>
              <a:rPr lang="en-US" dirty="0" err="1"/>
              <a:t>avons</a:t>
            </a:r>
            <a:r>
              <a:rPr lang="en-US" dirty="0"/>
              <a:t> remarque a </a:t>
            </a:r>
            <a:r>
              <a:rPr lang="en-US" dirty="0" err="1"/>
              <a:t>quelques</a:t>
            </a:r>
            <a:r>
              <a:rPr lang="en-US" dirty="0"/>
              <a:t> </a:t>
            </a:r>
            <a:r>
              <a:rPr lang="en-US" dirty="0" err="1"/>
              <a:t>semaines</a:t>
            </a:r>
            <a:r>
              <a:rPr lang="en-US" dirty="0"/>
              <a:t> de la fin du </a:t>
            </a:r>
            <a:r>
              <a:rPr lang="en-US" dirty="0" err="1"/>
              <a:t>projet</a:t>
            </a:r>
            <a:r>
              <a:rPr lang="en-US" dirty="0"/>
              <a:t> que react, meme </a:t>
            </a:r>
            <a:r>
              <a:rPr lang="en-US" dirty="0" err="1"/>
              <a:t>en</a:t>
            </a:r>
            <a:r>
              <a:rPr lang="en-US" dirty="0"/>
              <a:t> </a:t>
            </a:r>
            <a:r>
              <a:rPr lang="en-US" dirty="0" err="1"/>
              <a:t>ayant</a:t>
            </a:r>
            <a:r>
              <a:rPr lang="en-US" dirty="0"/>
              <a:t> beaucoup </a:t>
            </a:r>
            <a:r>
              <a:rPr lang="en-US" dirty="0" err="1"/>
              <a:t>d’avantages</a:t>
            </a:r>
            <a:r>
              <a:rPr lang="en-US" dirty="0"/>
              <a:t> </a:t>
            </a:r>
            <a:r>
              <a:rPr lang="en-US" dirty="0" err="1"/>
              <a:t>avait</a:t>
            </a:r>
            <a:r>
              <a:rPr lang="en-US" dirty="0"/>
              <a:t> </a:t>
            </a:r>
            <a:r>
              <a:rPr lang="en-US" dirty="0" err="1"/>
              <a:t>quand</a:t>
            </a:r>
            <a:r>
              <a:rPr lang="en-US" dirty="0"/>
              <a:t> meme </a:t>
            </a:r>
            <a:r>
              <a:rPr lang="en-US" dirty="0" err="1"/>
              <a:t>ses</a:t>
            </a:r>
            <a:r>
              <a:rPr lang="en-US" dirty="0"/>
              <a:t> </a:t>
            </a:r>
            <a:r>
              <a:rPr lang="en-US" dirty="0" err="1"/>
              <a:t>limites</a:t>
            </a:r>
            <a:r>
              <a:rPr lang="en-US" dirty="0"/>
              <a:t>.</a:t>
            </a:r>
          </a:p>
          <a:p>
            <a:endParaRPr lang="en-US" dirty="0"/>
          </a:p>
          <a:p>
            <a:r>
              <a:rPr lang="en-US" dirty="0"/>
              <a:t>Des </a:t>
            </a:r>
            <a:r>
              <a:rPr lang="en-US" dirty="0" err="1"/>
              <a:t>limites</a:t>
            </a:r>
            <a:r>
              <a:rPr lang="en-US" dirty="0"/>
              <a:t> que nous </a:t>
            </a:r>
            <a:r>
              <a:rPr lang="en-US" dirty="0" err="1"/>
              <a:t>avons</a:t>
            </a:r>
            <a:r>
              <a:rPr lang="en-US" dirty="0"/>
              <a:t> du </a:t>
            </a:r>
            <a:r>
              <a:rPr lang="en-US" dirty="0" err="1"/>
              <a:t>franchir</a:t>
            </a:r>
            <a:r>
              <a:rPr lang="en-US" dirty="0"/>
              <a:t> pour le development des </a:t>
            </a:r>
            <a:r>
              <a:rPr lang="en-US" dirty="0" err="1"/>
              <a:t>fonctionnalités</a:t>
            </a:r>
            <a:r>
              <a:rPr lang="en-US" dirty="0"/>
              <a:t> de </a:t>
            </a:r>
            <a:r>
              <a:rPr lang="en-US" dirty="0" err="1"/>
              <a:t>notre</a:t>
            </a:r>
            <a:r>
              <a:rPr lang="en-US" dirty="0"/>
              <a:t> app.</a:t>
            </a:r>
          </a:p>
          <a:p>
            <a:endParaRPr lang="en-US" dirty="0"/>
          </a:p>
          <a:p>
            <a:r>
              <a:rPr lang="en-US" dirty="0"/>
              <a:t>Et </a:t>
            </a:r>
            <a:r>
              <a:rPr lang="en-US" dirty="0" err="1"/>
              <a:t>c’est</a:t>
            </a:r>
            <a:r>
              <a:rPr lang="en-US" dirty="0"/>
              <a:t> </a:t>
            </a:r>
            <a:r>
              <a:rPr lang="en-US" dirty="0" err="1"/>
              <a:t>justement</a:t>
            </a:r>
            <a:r>
              <a:rPr lang="en-US" dirty="0"/>
              <a:t> la que redux entre dans le </a:t>
            </a:r>
            <a:r>
              <a:rPr lang="en-US" dirty="0" err="1"/>
              <a:t>jeu</a:t>
            </a:r>
            <a:r>
              <a:rPr lang="en-US" dirty="0"/>
              <a:t>.</a:t>
            </a:r>
          </a:p>
          <a:p>
            <a:endParaRPr lang="en-US" dirty="0"/>
          </a:p>
          <a:p>
            <a:r>
              <a:rPr lang="en-US" dirty="0"/>
              <a:t>Redux </a:t>
            </a:r>
            <a:r>
              <a:rPr lang="en-US" dirty="0" err="1"/>
              <a:t>est</a:t>
            </a:r>
            <a:r>
              <a:rPr lang="en-US" dirty="0"/>
              <a:t>… </a:t>
            </a:r>
          </a:p>
          <a:p>
            <a:r>
              <a:rPr lang="en-US" dirty="0"/>
              <a:t>Pas </a:t>
            </a:r>
            <a:r>
              <a:rPr lang="en-US" dirty="0" err="1"/>
              <a:t>impacte</a:t>
            </a:r>
            <a:r>
              <a:rPr lang="en-US" dirty="0"/>
              <a:t> negative sur la performance</a:t>
            </a:r>
          </a:p>
          <a:p>
            <a:endParaRPr lang="en-US" dirty="0"/>
          </a:p>
          <a:p>
            <a:r>
              <a:rPr lang="en-US" dirty="0" err="1"/>
              <a:t>S’integre</a:t>
            </a:r>
            <a:r>
              <a:rPr lang="en-US" dirty="0"/>
              <a:t> </a:t>
            </a:r>
            <a:r>
              <a:rPr lang="en-US" dirty="0" err="1"/>
              <a:t>parfaitement</a:t>
            </a:r>
            <a:r>
              <a:rPr lang="en-US" dirty="0"/>
              <a:t> avec React et qui </a:t>
            </a:r>
            <a:r>
              <a:rPr lang="en-US" dirty="0" err="1"/>
              <a:t>va</a:t>
            </a:r>
            <a:r>
              <a:rPr lang="en-US" dirty="0"/>
              <a:t> nous </a:t>
            </a:r>
            <a:r>
              <a:rPr lang="en-US" dirty="0" err="1"/>
              <a:t>permettre</a:t>
            </a:r>
            <a:r>
              <a:rPr lang="en-US" dirty="0"/>
              <a:t> de </a:t>
            </a:r>
            <a:r>
              <a:rPr lang="en-US" dirty="0" err="1"/>
              <a:t>avoir</a:t>
            </a:r>
            <a:r>
              <a:rPr lang="en-US" dirty="0"/>
              <a:t> un </a:t>
            </a:r>
            <a:r>
              <a:rPr lang="en-US" dirty="0" err="1"/>
              <a:t>etat</a:t>
            </a:r>
            <a:r>
              <a:rPr lang="en-US" dirty="0"/>
              <a:t> global, et voila la </a:t>
            </a:r>
            <a:r>
              <a:rPr lang="en-US" dirty="0" err="1"/>
              <a:t>reussite</a:t>
            </a:r>
            <a:r>
              <a:rPr lang="en-US" dirty="0"/>
              <a:t> de redux.</a:t>
            </a:r>
          </a:p>
          <a:p>
            <a:endParaRPr lang="en-US" dirty="0"/>
          </a:p>
          <a:p>
            <a:r>
              <a:rPr lang="en-US" dirty="0"/>
              <a:t>Dans </a:t>
            </a:r>
            <a:r>
              <a:rPr lang="en-US" dirty="0" err="1"/>
              <a:t>une</a:t>
            </a:r>
            <a:r>
              <a:rPr lang="en-US" dirty="0"/>
              <a:t> application </a:t>
            </a:r>
            <a:r>
              <a:rPr lang="en-US" dirty="0" err="1"/>
              <a:t>comme</a:t>
            </a:r>
            <a:r>
              <a:rPr lang="en-US" dirty="0"/>
              <a:t> la </a:t>
            </a:r>
            <a:r>
              <a:rPr lang="en-US" dirty="0" err="1"/>
              <a:t>notre</a:t>
            </a:r>
            <a:r>
              <a:rPr lang="en-US" dirty="0"/>
              <a:t>, dans </a:t>
            </a:r>
            <a:r>
              <a:rPr lang="en-US" dirty="0" err="1"/>
              <a:t>laquelle</a:t>
            </a:r>
            <a:r>
              <a:rPr lang="en-US" dirty="0"/>
              <a:t> on </a:t>
            </a:r>
            <a:r>
              <a:rPr lang="en-US" dirty="0" err="1"/>
              <a:t>trouve</a:t>
            </a:r>
            <a:r>
              <a:rPr lang="en-US" dirty="0"/>
              <a:t> </a:t>
            </a:r>
            <a:r>
              <a:rPr lang="en-US" dirty="0" err="1"/>
              <a:t>une</a:t>
            </a:r>
            <a:r>
              <a:rPr lang="en-US" dirty="0"/>
              <a:t> </a:t>
            </a:r>
            <a:r>
              <a:rPr lang="en-US" dirty="0" err="1"/>
              <a:t>quarentene</a:t>
            </a:r>
            <a:r>
              <a:rPr lang="en-US" dirty="0"/>
              <a:t> de </a:t>
            </a:r>
            <a:r>
              <a:rPr lang="en-US" dirty="0" err="1"/>
              <a:t>composants</a:t>
            </a:r>
            <a:r>
              <a:rPr lang="en-US" dirty="0"/>
              <a:t> </a:t>
            </a:r>
            <a:r>
              <a:rPr lang="en-US" dirty="0" err="1"/>
              <a:t>il</a:t>
            </a:r>
            <a:r>
              <a:rPr lang="en-US" dirty="0"/>
              <a:t> </a:t>
            </a:r>
            <a:r>
              <a:rPr lang="en-US" dirty="0" err="1"/>
              <a:t>est</a:t>
            </a:r>
            <a:r>
              <a:rPr lang="en-US" dirty="0"/>
              <a:t> </a:t>
            </a:r>
            <a:r>
              <a:rPr lang="en-US" dirty="0" err="1"/>
              <a:t>tres</a:t>
            </a:r>
            <a:r>
              <a:rPr lang="en-US" dirty="0"/>
              <a:t> </a:t>
            </a:r>
            <a:r>
              <a:rPr lang="en-US" dirty="0" err="1"/>
              <a:t>laborieux</a:t>
            </a:r>
            <a:r>
              <a:rPr lang="en-US" dirty="0"/>
              <a:t> de </a:t>
            </a:r>
            <a:r>
              <a:rPr lang="en-US" dirty="0" err="1"/>
              <a:t>gerer</a:t>
            </a:r>
            <a:r>
              <a:rPr lang="en-US" dirty="0"/>
              <a:t> et </a:t>
            </a:r>
            <a:r>
              <a:rPr lang="en-US" dirty="0" err="1"/>
              <a:t>partager</a:t>
            </a:r>
            <a:r>
              <a:rPr lang="en-US" dirty="0"/>
              <a:t> les </a:t>
            </a:r>
            <a:r>
              <a:rPr lang="en-US" dirty="0" err="1"/>
              <a:t>etats</a:t>
            </a:r>
            <a:r>
              <a:rPr lang="en-US" dirty="0"/>
              <a:t> des </a:t>
            </a:r>
            <a:r>
              <a:rPr lang="en-US" dirty="0" err="1"/>
              <a:t>composants</a:t>
            </a:r>
            <a:r>
              <a:rPr lang="en-US" dirty="0"/>
              <a:t>. Il </a:t>
            </a:r>
            <a:r>
              <a:rPr lang="en-US" dirty="0" err="1"/>
              <a:t>est</a:t>
            </a:r>
            <a:r>
              <a:rPr lang="en-US" dirty="0"/>
              <a:t> meme impossible de </a:t>
            </a:r>
            <a:r>
              <a:rPr lang="en-US" dirty="0" err="1"/>
              <a:t>transmettre</a:t>
            </a:r>
            <a:r>
              <a:rPr lang="en-US" dirty="0"/>
              <a:t> </a:t>
            </a:r>
            <a:r>
              <a:rPr lang="en-US" dirty="0" err="1"/>
              <a:t>directement</a:t>
            </a:r>
            <a:r>
              <a:rPr lang="en-US" dirty="0"/>
              <a:t> des </a:t>
            </a:r>
            <a:r>
              <a:rPr lang="en-US" dirty="0" err="1"/>
              <a:t>etats</a:t>
            </a:r>
            <a:r>
              <a:rPr lang="en-US" dirty="0"/>
              <a:t> entre </a:t>
            </a:r>
            <a:r>
              <a:rPr lang="en-US" dirty="0" err="1"/>
              <a:t>composants</a:t>
            </a:r>
            <a:r>
              <a:rPr lang="en-US" dirty="0"/>
              <a:t> </a:t>
            </a:r>
            <a:r>
              <a:rPr lang="en-US" dirty="0" err="1"/>
              <a:t>freres</a:t>
            </a:r>
            <a:r>
              <a:rPr lang="en-US" dirty="0"/>
              <a:t>.</a:t>
            </a:r>
          </a:p>
          <a:p>
            <a:endParaRPr lang="en-US" dirty="0"/>
          </a:p>
          <a:p>
            <a:r>
              <a:rPr lang="en-US" dirty="0"/>
              <a:t>Store </a:t>
            </a:r>
            <a:r>
              <a:rPr lang="en-US" dirty="0" err="1"/>
              <a:t>vont</a:t>
            </a:r>
            <a:r>
              <a:rPr lang="en-US" dirty="0"/>
              <a:t> </a:t>
            </a:r>
            <a:r>
              <a:rPr lang="en-US" dirty="0" err="1"/>
              <a:t>pouvoir</a:t>
            </a:r>
            <a:r>
              <a:rPr lang="en-US" dirty="0"/>
              <a:t> </a:t>
            </a:r>
            <a:r>
              <a:rPr lang="en-US" dirty="0" err="1"/>
              <a:t>aller</a:t>
            </a:r>
            <a:r>
              <a:rPr lang="en-US" dirty="0"/>
              <a:t> </a:t>
            </a:r>
            <a:r>
              <a:rPr lang="en-US" dirty="0" err="1"/>
              <a:t>chercher</a:t>
            </a:r>
            <a:r>
              <a:rPr lang="en-US" dirty="0"/>
              <a:t> des </a:t>
            </a:r>
            <a:r>
              <a:rPr lang="en-US" dirty="0" err="1"/>
              <a:t>informations</a:t>
            </a:r>
            <a:r>
              <a:rPr lang="en-US" dirty="0"/>
              <a:t> </a:t>
            </a:r>
            <a:r>
              <a:rPr lang="en-US" dirty="0" err="1"/>
              <a:t>globales</a:t>
            </a:r>
            <a:r>
              <a:rPr lang="en-US" dirty="0"/>
              <a:t> </a:t>
            </a:r>
            <a:r>
              <a:rPr lang="en-US" dirty="0" err="1"/>
              <a:t>accesibles</a:t>
            </a:r>
            <a:r>
              <a:rPr lang="en-US" dirty="0"/>
              <a:t> dans </a:t>
            </a:r>
            <a:r>
              <a:rPr lang="en-US" dirty="0" err="1"/>
              <a:t>toute</a:t>
            </a:r>
            <a:r>
              <a:rPr lang="en-US" dirty="0"/>
              <a:t> </a:t>
            </a:r>
            <a:r>
              <a:rPr lang="en-US" dirty="0" err="1"/>
              <a:t>notre</a:t>
            </a:r>
            <a:r>
              <a:rPr lang="en-US" dirty="0"/>
              <a:t> application.</a:t>
            </a:r>
          </a:p>
          <a:p>
            <a:endParaRPr lang="en-US" dirty="0"/>
          </a:p>
          <a:p>
            <a:r>
              <a:rPr lang="en-US" dirty="0"/>
              <a:t>Creation d’un </a:t>
            </a:r>
            <a:r>
              <a:rPr lang="en-US" dirty="0" err="1"/>
              <a:t>trajet</a:t>
            </a:r>
            <a:r>
              <a:rPr lang="en-US" dirty="0"/>
              <a:t> et pour reservation d’un </a:t>
            </a:r>
            <a:r>
              <a:rPr lang="en-US" dirty="0" err="1"/>
              <a:t>trajet</a:t>
            </a:r>
            <a:r>
              <a:rPr lang="en-US" dirty="0"/>
              <a:t>.</a:t>
            </a:r>
          </a:p>
          <a:p>
            <a:endParaRPr lang="en-US" dirty="0"/>
          </a:p>
          <a:p>
            <a:endParaRPr lang="en-US" dirty="0"/>
          </a:p>
          <a:p>
            <a:r>
              <a:rPr lang="en-US" dirty="0"/>
              <a:t> </a:t>
            </a:r>
          </a:p>
          <a:p>
            <a:endParaRPr lang="en-US" dirty="0"/>
          </a:p>
          <a:p>
            <a:r>
              <a:rPr lang="en-US" dirty="0"/>
              <a:t> </a:t>
            </a:r>
          </a:p>
          <a:p>
            <a:r>
              <a:rPr lang="en-US" dirty="0"/>
              <a:t> </a:t>
            </a:r>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20229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a:t>
            </a:r>
            <a:r>
              <a:rPr lang="en-US" dirty="0" err="1"/>
              <a:t>ressemble</a:t>
            </a:r>
            <a:r>
              <a:rPr lang="en-US" dirty="0"/>
              <a:t> les actions et reducers, </a:t>
            </a:r>
            <a:r>
              <a:rPr lang="en-US" dirty="0" err="1"/>
              <a:t>gere</a:t>
            </a:r>
            <a:r>
              <a:rPr lang="en-US" dirty="0"/>
              <a:t> </a:t>
            </a:r>
            <a:r>
              <a:rPr lang="en-US" dirty="0" err="1"/>
              <a:t>l’etat</a:t>
            </a:r>
            <a:r>
              <a:rPr lang="en-US" dirty="0"/>
              <a:t>, </a:t>
            </a:r>
            <a:r>
              <a:rPr lang="en-US" dirty="0" err="1"/>
              <a:t>permet</a:t>
            </a:r>
            <a:r>
              <a:rPr lang="en-US" dirty="0"/>
              <a:t> </a:t>
            </a:r>
            <a:r>
              <a:rPr lang="en-US" dirty="0" err="1"/>
              <a:t>l’acces</a:t>
            </a:r>
            <a:r>
              <a:rPr lang="en-US" dirty="0"/>
              <a:t> au </a:t>
            </a:r>
            <a:r>
              <a:rPr lang="en-US" dirty="0" err="1"/>
              <a:t>etat</a:t>
            </a:r>
            <a:r>
              <a:rPr lang="en-US" dirty="0"/>
              <a:t> avec la </a:t>
            </a:r>
            <a:r>
              <a:rPr lang="en-US" dirty="0" err="1"/>
              <a:t>methode</a:t>
            </a:r>
            <a:r>
              <a:rPr lang="en-US" dirty="0"/>
              <a:t> </a:t>
            </a:r>
            <a:r>
              <a:rPr lang="en-US" dirty="0" err="1"/>
              <a:t>getstate</a:t>
            </a:r>
            <a:r>
              <a:rPr lang="en-US" dirty="0"/>
              <a:t>()</a:t>
            </a:r>
          </a:p>
          <a:p>
            <a:endParaRPr lang="en-US" dirty="0"/>
          </a:p>
          <a:p>
            <a:r>
              <a:rPr lang="en-US" dirty="0"/>
              <a:t>Reducer: </a:t>
            </a:r>
            <a:r>
              <a:rPr lang="en-US" dirty="0" err="1"/>
              <a:t>specifient</a:t>
            </a:r>
            <a:r>
              <a:rPr lang="en-US" dirty="0"/>
              <a:t> comment </a:t>
            </a:r>
            <a:r>
              <a:rPr lang="en-US" dirty="0" err="1"/>
              <a:t>l’etat</a:t>
            </a:r>
            <a:r>
              <a:rPr lang="en-US" dirty="0"/>
              <a:t> de </a:t>
            </a:r>
            <a:r>
              <a:rPr lang="en-US" dirty="0" err="1"/>
              <a:t>l’application</a:t>
            </a:r>
            <a:r>
              <a:rPr lang="en-US" dirty="0"/>
              <a:t> </a:t>
            </a:r>
            <a:r>
              <a:rPr lang="en-US" dirty="0" err="1"/>
              <a:t>va</a:t>
            </a:r>
            <a:r>
              <a:rPr lang="en-US" dirty="0"/>
              <a:t> changer par rapport aux actions </a:t>
            </a:r>
            <a:r>
              <a:rPr lang="en-US" dirty="0" err="1"/>
              <a:t>envoyés</a:t>
            </a:r>
            <a:r>
              <a:rPr lang="en-US" dirty="0"/>
              <a:t> au Store</a:t>
            </a:r>
          </a:p>
          <a:p>
            <a:endParaRPr lang="en-US" dirty="0"/>
          </a:p>
          <a:p>
            <a:r>
              <a:rPr lang="en-US" dirty="0"/>
              <a:t>Actions: </a:t>
            </a:r>
            <a:r>
              <a:rPr lang="en-US" dirty="0" err="1"/>
              <a:t>ce</a:t>
            </a:r>
            <a:r>
              <a:rPr lang="en-US" dirty="0"/>
              <a:t> </a:t>
            </a:r>
            <a:r>
              <a:rPr lang="en-US" dirty="0" err="1"/>
              <a:t>sont</a:t>
            </a:r>
            <a:r>
              <a:rPr lang="en-US" dirty="0"/>
              <a:t> les </a:t>
            </a:r>
            <a:r>
              <a:rPr lang="en-US" dirty="0" err="1"/>
              <a:t>données</a:t>
            </a:r>
            <a:r>
              <a:rPr lang="en-US" dirty="0"/>
              <a:t> </a:t>
            </a:r>
            <a:r>
              <a:rPr lang="en-US" dirty="0" err="1"/>
              <a:t>utiles</a:t>
            </a:r>
            <a:r>
              <a:rPr lang="en-US" dirty="0"/>
              <a:t> </a:t>
            </a:r>
            <a:r>
              <a:rPr lang="en-US" dirty="0" err="1"/>
              <a:t>envoyés</a:t>
            </a:r>
            <a:r>
              <a:rPr lang="en-US" dirty="0"/>
              <a:t> à </a:t>
            </a:r>
            <a:r>
              <a:rPr lang="en-US" dirty="0" err="1"/>
              <a:t>l’store</a:t>
            </a:r>
            <a:r>
              <a:rPr lang="en-US" dirty="0"/>
              <a:t> via la </a:t>
            </a:r>
            <a:r>
              <a:rPr lang="en-US" dirty="0" err="1"/>
              <a:t>methode</a:t>
            </a:r>
            <a:r>
              <a:rPr lang="en-US"/>
              <a:t> dispatch</a:t>
            </a:r>
          </a:p>
          <a:p>
            <a:endParaRPr lang="en-US" dirty="0"/>
          </a:p>
          <a:p>
            <a:r>
              <a:rPr lang="en-US" dirty="0"/>
              <a:t>Dispatch: </a:t>
            </a:r>
            <a:r>
              <a:rPr lang="en-US" dirty="0" err="1"/>
              <a:t>sert</a:t>
            </a:r>
            <a:r>
              <a:rPr lang="en-US" dirty="0"/>
              <a:t> a </a:t>
            </a:r>
            <a:r>
              <a:rPr lang="en-US" dirty="0" err="1"/>
              <a:t>ajouter</a:t>
            </a:r>
            <a:r>
              <a:rPr lang="en-US" dirty="0"/>
              <a:t> les listener au store</a:t>
            </a:r>
          </a:p>
        </p:txBody>
      </p:sp>
      <p:sp>
        <p:nvSpPr>
          <p:cNvPr id="4" name="Slide Number Placeholder 3"/>
          <p:cNvSpPr>
            <a:spLocks noGrp="1"/>
          </p:cNvSpPr>
          <p:nvPr>
            <p:ph type="sldNum" sz="quarter" idx="5"/>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Montserrat Light" charset="0"/>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Montserrat Light" charset="0"/>
              <a:ea typeface="+mn-ea"/>
              <a:cs typeface="+mn-cs"/>
            </a:endParaRPr>
          </a:p>
        </p:txBody>
      </p:sp>
    </p:spTree>
    <p:extLst>
      <p:ext uri="{BB962C8B-B14F-4D97-AF65-F5344CB8AC3E}">
        <p14:creationId xmlns:p14="http://schemas.microsoft.com/office/powerpoint/2010/main" val="308182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828434"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182843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858425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875200"/>
      </p:ext>
    </p:extLst>
  </p:cSld>
  <p:clrMapOvr>
    <a:masterClrMapping/>
  </p:clrMapOvr>
  <p:transition spd="med" advClick="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66524333"/>
      </p:ext>
    </p:extLst>
  </p:cSld>
  <p:clrMapOvr>
    <a:masterClrMapping/>
  </p:clrMapOvr>
  <p:transition spd="med" advClick="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4954936"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a:p>
        </p:txBody>
      </p:sp>
      <p:sp>
        <p:nvSpPr>
          <p:cNvPr id="13" name="Picture Placeholder 12"/>
          <p:cNvSpPr>
            <a:spLocks noGrp="1"/>
          </p:cNvSpPr>
          <p:nvPr>
            <p:ph type="pic" sz="quarter" idx="18"/>
          </p:nvPr>
        </p:nvSpPr>
        <p:spPr>
          <a:xfrm>
            <a:off x="6225549" y="3085594"/>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a:p>
        </p:txBody>
      </p:sp>
      <p:sp>
        <p:nvSpPr>
          <p:cNvPr id="14" name="Picture Placeholder 13"/>
          <p:cNvSpPr>
            <a:spLocks noGrp="1"/>
          </p:cNvSpPr>
          <p:nvPr>
            <p:ph type="pic" sz="quarter" idx="19"/>
          </p:nvPr>
        </p:nvSpPr>
        <p:spPr>
          <a:xfrm>
            <a:off x="9094387" y="880500"/>
            <a:ext cx="2982465" cy="3353306"/>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1300" b="0" i="0">
                <a:ln>
                  <a:noFill/>
                </a:ln>
                <a:solidFill>
                  <a:schemeClr val="bg1">
                    <a:lumMod val="85000"/>
                  </a:schemeClr>
                </a:solidFill>
                <a:latin typeface="Open Sans Light" charset="0"/>
                <a:ea typeface="Open Sans Light" charset="0"/>
                <a:cs typeface="Open Sans Light" charset="0"/>
              </a:defRPr>
            </a:lvl1pPr>
          </a:lstStyle>
          <a:p>
            <a:endParaRPr lang="en-US"/>
          </a:p>
        </p:txBody>
      </p:sp>
    </p:spTree>
    <p:extLst>
      <p:ext uri="{BB962C8B-B14F-4D97-AF65-F5344CB8AC3E}">
        <p14:creationId xmlns:p14="http://schemas.microsoft.com/office/powerpoint/2010/main" val="2874703066"/>
      </p:ext>
    </p:extLst>
  </p:cSld>
  <p:clrMapOvr>
    <a:masterClrMapping/>
  </p:clrMapOvr>
  <p:transition spd="med" advClick="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6650443"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0" i="0">
                <a:ln>
                  <a:noFill/>
                </a:ln>
                <a:solidFill>
                  <a:schemeClr val="tx1"/>
                </a:solidFill>
                <a:latin typeface="Montserrat Light" charset="0"/>
                <a:ea typeface="Montserrat Light" charset="0"/>
                <a:cs typeface="Montserrat Light" charset="0"/>
              </a:defRPr>
            </a:lvl1pPr>
          </a:lstStyle>
          <a:p>
            <a:endParaRPr lang="en-US"/>
          </a:p>
        </p:txBody>
      </p:sp>
    </p:spTree>
    <p:extLst>
      <p:ext uri="{BB962C8B-B14F-4D97-AF65-F5344CB8AC3E}">
        <p14:creationId xmlns:p14="http://schemas.microsoft.com/office/powerpoint/2010/main" val="2199495741"/>
      </p:ext>
    </p:extLst>
  </p:cSld>
  <p:clrMapOvr>
    <a:masterClrMapping/>
  </p:clrMapOvr>
  <p:transition spd="med" advClick="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a:p>
        </p:txBody>
      </p:sp>
    </p:spTree>
    <p:extLst>
      <p:ext uri="{BB962C8B-B14F-4D97-AF65-F5344CB8AC3E}">
        <p14:creationId xmlns:p14="http://schemas.microsoft.com/office/powerpoint/2010/main" val="3556531990"/>
      </p:ext>
    </p:extLst>
  </p:cSld>
  <p:clrMapOvr>
    <a:masterClrMapping/>
  </p:clrMapOvr>
  <p:transition spd="med" advClick="0">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995337"/>
      </p:ext>
    </p:extLst>
  </p:cSld>
  <p:clrMapOvr>
    <a:masterClrMapping/>
  </p:clrMapOvr>
  <p:transition spd="med" advClick="0">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8032054"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7" name="Picture Placeholder 13"/>
          <p:cNvSpPr>
            <a:spLocks noGrp="1"/>
          </p:cNvSpPr>
          <p:nvPr>
            <p:ph type="pic" sz="quarter" idx="51"/>
          </p:nvPr>
        </p:nvSpPr>
        <p:spPr>
          <a:xfrm>
            <a:off x="4822961"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031921274"/>
      </p:ext>
    </p:extLst>
  </p:cSld>
  <p:clrMapOvr>
    <a:masterClrMapping/>
  </p:clrMapOvr>
  <p:transition spd="med" advClick="0">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6078998"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4" name="Rectangle 3"/>
          <p:cNvSpPr/>
          <p:nvPr userDrawn="1"/>
        </p:nvSpPr>
        <p:spPr>
          <a:xfrm>
            <a:off x="3926252" y="6289288"/>
            <a:ext cx="410471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Tree>
    <p:extLst>
      <p:ext uri="{BB962C8B-B14F-4D97-AF65-F5344CB8AC3E}">
        <p14:creationId xmlns:p14="http://schemas.microsoft.com/office/powerpoint/2010/main" val="2429436771"/>
      </p:ext>
    </p:extLst>
  </p:cSld>
  <p:clrMapOvr>
    <a:masterClrMapping/>
  </p:clrMapOvr>
  <p:transition spd="med" advClick="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6313234" y="6166625"/>
            <a:ext cx="1394266"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
        <p:nvSpPr>
          <p:cNvPr id="17" name="Picture Placeholder 13"/>
          <p:cNvSpPr>
            <a:spLocks noGrp="1"/>
          </p:cNvSpPr>
          <p:nvPr>
            <p:ph type="pic" sz="quarter" idx="41"/>
          </p:nvPr>
        </p:nvSpPr>
        <p:spPr>
          <a:xfrm>
            <a:off x="9169991" y="0"/>
            <a:ext cx="3022009"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8" name="Picture Placeholder 13"/>
          <p:cNvSpPr>
            <a:spLocks noGrp="1"/>
          </p:cNvSpPr>
          <p:nvPr>
            <p:ph type="pic" sz="quarter" idx="42"/>
          </p:nvPr>
        </p:nvSpPr>
        <p:spPr>
          <a:xfrm>
            <a:off x="6096000" y="0"/>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9" name="Picture Placeholder 13"/>
          <p:cNvSpPr>
            <a:spLocks noGrp="1"/>
          </p:cNvSpPr>
          <p:nvPr>
            <p:ph type="pic" sz="quarter" idx="43"/>
          </p:nvPr>
        </p:nvSpPr>
        <p:spPr>
          <a:xfrm>
            <a:off x="6096000" y="3501483"/>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150436854"/>
      </p:ext>
    </p:extLst>
  </p:cSld>
  <p:clrMapOvr>
    <a:masterClrMapping/>
  </p:clrMapOvr>
  <p:transition spd="med" advClick="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9077404"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7" name="Picture Placeholder 13"/>
          <p:cNvSpPr>
            <a:spLocks noGrp="1"/>
          </p:cNvSpPr>
          <p:nvPr>
            <p:ph type="pic" sz="quarter" idx="30"/>
          </p:nvPr>
        </p:nvSpPr>
        <p:spPr>
          <a:xfrm>
            <a:off x="90774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8" name="Picture Placeholder 13"/>
          <p:cNvSpPr>
            <a:spLocks noGrp="1"/>
          </p:cNvSpPr>
          <p:nvPr>
            <p:ph type="pic" sz="quarter" idx="31"/>
          </p:nvPr>
        </p:nvSpPr>
        <p:spPr>
          <a:xfrm>
            <a:off x="7136585"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9" name="Picture Placeholder 13"/>
          <p:cNvSpPr>
            <a:spLocks noGrp="1"/>
          </p:cNvSpPr>
          <p:nvPr>
            <p:ph type="pic" sz="quarter" idx="32"/>
          </p:nvPr>
        </p:nvSpPr>
        <p:spPr>
          <a:xfrm>
            <a:off x="5206923"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0" name="Picture Placeholder 13"/>
          <p:cNvSpPr>
            <a:spLocks noGrp="1"/>
          </p:cNvSpPr>
          <p:nvPr>
            <p:ph type="pic" sz="quarter" idx="33"/>
          </p:nvPr>
        </p:nvSpPr>
        <p:spPr>
          <a:xfrm>
            <a:off x="1325286"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1" name="Picture Placeholder 13"/>
          <p:cNvSpPr>
            <a:spLocks noGrp="1"/>
          </p:cNvSpPr>
          <p:nvPr>
            <p:ph type="pic" sz="quarter" idx="34"/>
          </p:nvPr>
        </p:nvSpPr>
        <p:spPr>
          <a:xfrm>
            <a:off x="90774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2" name="Picture Placeholder 13"/>
          <p:cNvSpPr>
            <a:spLocks noGrp="1"/>
          </p:cNvSpPr>
          <p:nvPr>
            <p:ph type="pic" sz="quarter" idx="35"/>
          </p:nvPr>
        </p:nvSpPr>
        <p:spPr>
          <a:xfrm>
            <a:off x="7136585"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3" name="Picture Placeholder 13"/>
          <p:cNvSpPr>
            <a:spLocks noGrp="1"/>
          </p:cNvSpPr>
          <p:nvPr>
            <p:ph type="pic" sz="quarter" idx="36"/>
          </p:nvPr>
        </p:nvSpPr>
        <p:spPr>
          <a:xfrm>
            <a:off x="5206923"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4" name="Picture Placeholder 13"/>
          <p:cNvSpPr>
            <a:spLocks noGrp="1"/>
          </p:cNvSpPr>
          <p:nvPr>
            <p:ph type="pic" sz="quarter" idx="37"/>
          </p:nvPr>
        </p:nvSpPr>
        <p:spPr>
          <a:xfrm>
            <a:off x="1325286"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5" name="Picture Placeholder 13"/>
          <p:cNvSpPr>
            <a:spLocks noGrp="1"/>
          </p:cNvSpPr>
          <p:nvPr>
            <p:ph type="pic" sz="quarter" idx="29"/>
          </p:nvPr>
        </p:nvSpPr>
        <p:spPr>
          <a:xfrm>
            <a:off x="1325286"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6" name="Picture Placeholder 13"/>
          <p:cNvSpPr>
            <a:spLocks noGrp="1"/>
          </p:cNvSpPr>
          <p:nvPr>
            <p:ph type="pic" sz="quarter" idx="38"/>
          </p:nvPr>
        </p:nvSpPr>
        <p:spPr>
          <a:xfrm>
            <a:off x="32661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7" name="Picture Placeholder 13"/>
          <p:cNvSpPr>
            <a:spLocks noGrp="1"/>
          </p:cNvSpPr>
          <p:nvPr>
            <p:ph type="pic" sz="quarter" idx="39"/>
          </p:nvPr>
        </p:nvSpPr>
        <p:spPr>
          <a:xfrm>
            <a:off x="32661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106585944"/>
      </p:ext>
    </p:extLst>
  </p:cSld>
  <p:clrMapOvr>
    <a:masterClrMapping/>
  </p:clrMapOvr>
  <p:transition spd="med" advClick="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ll about my job">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439342" y="0"/>
            <a:ext cx="7752658" cy="6858000"/>
          </a:xfrm>
          <a:prstGeom prst="rect">
            <a:avLst/>
          </a:prstGeom>
          <a:effectLst/>
        </p:spPr>
        <p:txBody>
          <a:bodyPr>
            <a:normAutofit/>
          </a:bodyPr>
          <a:lstStyle>
            <a:lvl1pPr marL="0" indent="0">
              <a:buNone/>
              <a:defRPr sz="2100" b="0" i="0">
                <a:ln>
                  <a:noFill/>
                </a:ln>
                <a:solidFill>
                  <a:schemeClr val="bg1">
                    <a:lumMod val="85000"/>
                  </a:schemeClr>
                </a:solidFill>
                <a:latin typeface="Source Sans Pro Light" charset="0"/>
                <a:ea typeface="Source Sans Pro Light" charset="0"/>
                <a:cs typeface="Source Sans Pro Light" charset="0"/>
              </a:defRPr>
            </a:lvl1pPr>
          </a:lstStyle>
          <a:p>
            <a:endParaRPr lang="en-US"/>
          </a:p>
        </p:txBody>
      </p:sp>
      <p:sp>
        <p:nvSpPr>
          <p:cNvPr id="5" name="Picture Placeholder 28"/>
          <p:cNvSpPr>
            <a:spLocks noGrp="1"/>
          </p:cNvSpPr>
          <p:nvPr>
            <p:ph type="pic" sz="quarter" idx="46"/>
          </p:nvPr>
        </p:nvSpPr>
        <p:spPr>
          <a:xfrm>
            <a:off x="1450035" y="837399"/>
            <a:ext cx="1529801" cy="177410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4080255535"/>
      </p:ext>
    </p:extLst>
  </p:cSld>
  <p:clrMapOvr>
    <a:masterClrMapping/>
  </p:clrMapOvr>
  <p:transition spd="med" advClick="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1713226"/>
            <a:ext cx="12192000" cy="2892228"/>
          </a:xfrm>
          <a:solidFill>
            <a:schemeClr val="bg1">
              <a:lumMod val="95000"/>
            </a:schemeClr>
          </a:solidFill>
          <a:effectLst/>
        </p:spPr>
        <p:txBody>
          <a:bodyPr>
            <a:normAutofit/>
          </a:bodyPr>
          <a:lstStyle>
            <a:lvl1pPr marL="0" indent="0">
              <a:buNone/>
              <a:defRPr sz="14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Tree>
    <p:extLst>
      <p:ext uri="{BB962C8B-B14F-4D97-AF65-F5344CB8AC3E}">
        <p14:creationId xmlns:p14="http://schemas.microsoft.com/office/powerpoint/2010/main" val="3810217993"/>
      </p:ext>
    </p:extLst>
  </p:cSld>
  <p:clrMapOvr>
    <a:masterClrMapping/>
  </p:clrMapOvr>
  <p:transition spd="med" advClick="0">
    <p:pull/>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ig picture">
    <p:spTree>
      <p:nvGrpSpPr>
        <p:cNvPr id="1" name=""/>
        <p:cNvGrpSpPr/>
        <p:nvPr/>
      </p:nvGrpSpPr>
      <p:grpSpPr>
        <a:xfrm>
          <a:off x="0" y="0"/>
          <a:ext cx="0" cy="0"/>
          <a:chOff x="0" y="0"/>
          <a:chExt cx="0" cy="0"/>
        </a:xfrm>
      </p:grpSpPr>
      <p:sp>
        <p:nvSpPr>
          <p:cNvPr id="2" name="Rectangle 1"/>
          <p:cNvSpPr/>
          <p:nvPr userDrawn="1"/>
        </p:nvSpPr>
        <p:spPr>
          <a:xfrm>
            <a:off x="4539729" y="6244683"/>
            <a:ext cx="3290466" cy="3902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
        <p:nvSpPr>
          <p:cNvPr id="3" name="Picture Placeholder 13"/>
          <p:cNvSpPr>
            <a:spLocks noGrp="1"/>
          </p:cNvSpPr>
          <p:nvPr>
            <p:ph type="pic" sz="quarter" idx="60"/>
          </p:nvPr>
        </p:nvSpPr>
        <p:spPr>
          <a:xfrm>
            <a:off x="-4509" y="0"/>
            <a:ext cx="12196509"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389756630"/>
      </p:ext>
    </p:extLst>
  </p:cSld>
  <p:clrMapOvr>
    <a:masterClrMapping/>
  </p:clrMapOvr>
  <p:transition spd="med" advClick="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laceholder Slide">
    <p:spTree>
      <p:nvGrpSpPr>
        <p:cNvPr id="1" name=""/>
        <p:cNvGrpSpPr/>
        <p:nvPr/>
      </p:nvGrpSpPr>
      <p:grpSpPr>
        <a:xfrm>
          <a:off x="0" y="0"/>
          <a:ext cx="0" cy="0"/>
          <a:chOff x="0" y="0"/>
          <a:chExt cx="0" cy="0"/>
        </a:xfrm>
      </p:grpSpPr>
      <p:sp>
        <p:nvSpPr>
          <p:cNvPr id="12" name="Picture Placeholder 8"/>
          <p:cNvSpPr>
            <a:spLocks noGrp="1"/>
          </p:cNvSpPr>
          <p:nvPr>
            <p:ph type="pic" sz="quarter" idx="10"/>
          </p:nvPr>
        </p:nvSpPr>
        <p:spPr>
          <a:xfrm>
            <a:off x="0" y="3759200"/>
            <a:ext cx="4004331" cy="3098800"/>
          </a:xfrm>
          <a:prstGeom prst="rect">
            <a:avLst/>
          </a:prstGeom>
          <a:solidFill>
            <a:schemeClr val="bg1">
              <a:lumMod val="95000"/>
            </a:schemeClr>
          </a:solidFill>
        </p:spPr>
        <p:txBody>
          <a:bodyPr>
            <a:normAutofit/>
          </a:bodyPr>
          <a:lstStyle>
            <a:lvl1pPr>
              <a:defRPr sz="1400"/>
            </a:lvl1pPr>
          </a:lstStyle>
          <a:p>
            <a:endParaRPr lang="en-US"/>
          </a:p>
        </p:txBody>
      </p:sp>
      <p:sp>
        <p:nvSpPr>
          <p:cNvPr id="13" name="Picture Placeholder 8"/>
          <p:cNvSpPr>
            <a:spLocks noGrp="1"/>
          </p:cNvSpPr>
          <p:nvPr>
            <p:ph type="pic" sz="quarter" idx="11"/>
          </p:nvPr>
        </p:nvSpPr>
        <p:spPr>
          <a:xfrm>
            <a:off x="4096898" y="3759200"/>
            <a:ext cx="3994187" cy="3098800"/>
          </a:xfrm>
          <a:prstGeom prst="rect">
            <a:avLst/>
          </a:prstGeom>
          <a:solidFill>
            <a:schemeClr val="bg1">
              <a:lumMod val="95000"/>
            </a:schemeClr>
          </a:solidFill>
        </p:spPr>
        <p:txBody>
          <a:bodyPr>
            <a:normAutofit/>
          </a:bodyPr>
          <a:lstStyle>
            <a:lvl1pPr>
              <a:defRPr sz="1400"/>
            </a:lvl1pPr>
          </a:lstStyle>
          <a:p>
            <a:endParaRPr lang="en-US"/>
          </a:p>
        </p:txBody>
      </p:sp>
      <p:sp>
        <p:nvSpPr>
          <p:cNvPr id="14" name="Picture Placeholder 8"/>
          <p:cNvSpPr>
            <a:spLocks noGrp="1"/>
          </p:cNvSpPr>
          <p:nvPr>
            <p:ph type="pic" sz="quarter" idx="12"/>
          </p:nvPr>
        </p:nvSpPr>
        <p:spPr>
          <a:xfrm>
            <a:off x="8183652" y="3759200"/>
            <a:ext cx="4008348" cy="3098800"/>
          </a:xfrm>
          <a:prstGeom prst="rect">
            <a:avLst/>
          </a:prstGeom>
          <a:solidFill>
            <a:schemeClr val="bg1">
              <a:lumMod val="95000"/>
            </a:schemeClr>
          </a:solidFill>
        </p:spPr>
        <p:txBody>
          <a:bodyPr>
            <a:normAutofit/>
          </a:bodyPr>
          <a:lstStyle>
            <a:lvl1pPr>
              <a:defRPr sz="1400"/>
            </a:lvl1pPr>
          </a:lstStyle>
          <a:p>
            <a:endParaRPr lang="en-US"/>
          </a:p>
        </p:txBody>
      </p:sp>
    </p:spTree>
    <p:extLst>
      <p:ext uri="{BB962C8B-B14F-4D97-AF65-F5344CB8AC3E}">
        <p14:creationId xmlns:p14="http://schemas.microsoft.com/office/powerpoint/2010/main" val="628347540"/>
      </p:ext>
    </p:extLst>
  </p:cSld>
  <p:clrMapOvr>
    <a:masterClrMapping/>
  </p:clrMapOvr>
  <p:transition spd="med" advClick="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44810"/>
      </p:ext>
    </p:extLst>
  </p:cSld>
  <p:clrMapOvr>
    <a:masterClrMapping/>
  </p:clrMapOvr>
  <p:transition spd="med" advClick="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960082"/>
      </p:ext>
    </p:extLst>
  </p:cSld>
  <p:clrMapOvr>
    <a:masterClrMapping/>
  </p:clrMapOvr>
  <p:transition spd="med" advClick="0">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Picture Placeholder 13"/>
          <p:cNvSpPr>
            <a:spLocks noGrp="1"/>
          </p:cNvSpPr>
          <p:nvPr>
            <p:ph type="pic" sz="quarter" idx="50"/>
          </p:nvPr>
        </p:nvSpPr>
        <p:spPr>
          <a:xfrm>
            <a:off x="8032054"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7" name="Picture Placeholder 13"/>
          <p:cNvSpPr>
            <a:spLocks noGrp="1"/>
          </p:cNvSpPr>
          <p:nvPr>
            <p:ph type="pic" sz="quarter" idx="51"/>
          </p:nvPr>
        </p:nvSpPr>
        <p:spPr>
          <a:xfrm>
            <a:off x="4822961" y="1516566"/>
            <a:ext cx="2671205" cy="3914078"/>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1727004576"/>
      </p:ext>
    </p:extLst>
  </p:cSld>
  <p:clrMapOvr>
    <a:masterClrMapping/>
  </p:clrMapOvr>
  <p:transition spd="med" advClick="0">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General Slide">
    <p:spTree>
      <p:nvGrpSpPr>
        <p:cNvPr id="1" name=""/>
        <p:cNvGrpSpPr/>
        <p:nvPr/>
      </p:nvGrpSpPr>
      <p:grpSpPr>
        <a:xfrm>
          <a:off x="0" y="0"/>
          <a:ext cx="0" cy="0"/>
          <a:chOff x="0" y="0"/>
          <a:chExt cx="0" cy="0"/>
        </a:xfrm>
      </p:grpSpPr>
      <p:sp>
        <p:nvSpPr>
          <p:cNvPr id="3" name="Picture Placeholder 13"/>
          <p:cNvSpPr>
            <a:spLocks noGrp="1"/>
          </p:cNvSpPr>
          <p:nvPr>
            <p:ph type="pic" sz="quarter" idx="41"/>
          </p:nvPr>
        </p:nvSpPr>
        <p:spPr>
          <a:xfrm>
            <a:off x="0" y="0"/>
            <a:ext cx="6078998"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4" name="Rectangle 3"/>
          <p:cNvSpPr/>
          <p:nvPr userDrawn="1"/>
        </p:nvSpPr>
        <p:spPr>
          <a:xfrm>
            <a:off x="3926252" y="6289288"/>
            <a:ext cx="4104717"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Tree>
    <p:extLst>
      <p:ext uri="{BB962C8B-B14F-4D97-AF65-F5344CB8AC3E}">
        <p14:creationId xmlns:p14="http://schemas.microsoft.com/office/powerpoint/2010/main" val="1451212946"/>
      </p:ext>
    </p:extLst>
  </p:cSld>
  <p:clrMapOvr>
    <a:masterClrMapping/>
  </p:clrMapOvr>
  <p:transition spd="med" advClick="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6313234" y="6166625"/>
            <a:ext cx="1394266" cy="3456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
        <p:nvSpPr>
          <p:cNvPr id="17" name="Picture Placeholder 13"/>
          <p:cNvSpPr>
            <a:spLocks noGrp="1"/>
          </p:cNvSpPr>
          <p:nvPr>
            <p:ph type="pic" sz="quarter" idx="41"/>
          </p:nvPr>
        </p:nvSpPr>
        <p:spPr>
          <a:xfrm>
            <a:off x="9169991" y="0"/>
            <a:ext cx="3022009"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8" name="Picture Placeholder 13"/>
          <p:cNvSpPr>
            <a:spLocks noGrp="1"/>
          </p:cNvSpPr>
          <p:nvPr>
            <p:ph type="pic" sz="quarter" idx="42"/>
          </p:nvPr>
        </p:nvSpPr>
        <p:spPr>
          <a:xfrm>
            <a:off x="6096000" y="0"/>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9" name="Picture Placeholder 13"/>
          <p:cNvSpPr>
            <a:spLocks noGrp="1"/>
          </p:cNvSpPr>
          <p:nvPr>
            <p:ph type="pic" sz="quarter" idx="43"/>
          </p:nvPr>
        </p:nvSpPr>
        <p:spPr>
          <a:xfrm>
            <a:off x="6096000" y="3501483"/>
            <a:ext cx="2950718" cy="335651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820251229"/>
      </p:ext>
    </p:extLst>
  </p:cSld>
  <p:clrMapOvr>
    <a:masterClrMapping/>
  </p:clrMapOvr>
  <p:transition spd="med" advClick="0">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9077404"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7" name="Picture Placeholder 13"/>
          <p:cNvSpPr>
            <a:spLocks noGrp="1"/>
          </p:cNvSpPr>
          <p:nvPr>
            <p:ph type="pic" sz="quarter" idx="30"/>
          </p:nvPr>
        </p:nvSpPr>
        <p:spPr>
          <a:xfrm>
            <a:off x="90774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8" name="Picture Placeholder 13"/>
          <p:cNvSpPr>
            <a:spLocks noGrp="1"/>
          </p:cNvSpPr>
          <p:nvPr>
            <p:ph type="pic" sz="quarter" idx="31"/>
          </p:nvPr>
        </p:nvSpPr>
        <p:spPr>
          <a:xfrm>
            <a:off x="7136585"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9" name="Picture Placeholder 13"/>
          <p:cNvSpPr>
            <a:spLocks noGrp="1"/>
          </p:cNvSpPr>
          <p:nvPr>
            <p:ph type="pic" sz="quarter" idx="32"/>
          </p:nvPr>
        </p:nvSpPr>
        <p:spPr>
          <a:xfrm>
            <a:off x="5206923"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0" name="Picture Placeholder 13"/>
          <p:cNvSpPr>
            <a:spLocks noGrp="1"/>
          </p:cNvSpPr>
          <p:nvPr>
            <p:ph type="pic" sz="quarter" idx="33"/>
          </p:nvPr>
        </p:nvSpPr>
        <p:spPr>
          <a:xfrm>
            <a:off x="1325286"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1" name="Picture Placeholder 13"/>
          <p:cNvSpPr>
            <a:spLocks noGrp="1"/>
          </p:cNvSpPr>
          <p:nvPr>
            <p:ph type="pic" sz="quarter" idx="34"/>
          </p:nvPr>
        </p:nvSpPr>
        <p:spPr>
          <a:xfrm>
            <a:off x="90774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2" name="Picture Placeholder 13"/>
          <p:cNvSpPr>
            <a:spLocks noGrp="1"/>
          </p:cNvSpPr>
          <p:nvPr>
            <p:ph type="pic" sz="quarter" idx="35"/>
          </p:nvPr>
        </p:nvSpPr>
        <p:spPr>
          <a:xfrm>
            <a:off x="7136585"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3" name="Picture Placeholder 13"/>
          <p:cNvSpPr>
            <a:spLocks noGrp="1"/>
          </p:cNvSpPr>
          <p:nvPr>
            <p:ph type="pic" sz="quarter" idx="36"/>
          </p:nvPr>
        </p:nvSpPr>
        <p:spPr>
          <a:xfrm>
            <a:off x="5206923"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4" name="Picture Placeholder 13"/>
          <p:cNvSpPr>
            <a:spLocks noGrp="1"/>
          </p:cNvSpPr>
          <p:nvPr>
            <p:ph type="pic" sz="quarter" idx="37"/>
          </p:nvPr>
        </p:nvSpPr>
        <p:spPr>
          <a:xfrm>
            <a:off x="1325286"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5" name="Picture Placeholder 13"/>
          <p:cNvSpPr>
            <a:spLocks noGrp="1"/>
          </p:cNvSpPr>
          <p:nvPr>
            <p:ph type="pic" sz="quarter" idx="29"/>
          </p:nvPr>
        </p:nvSpPr>
        <p:spPr>
          <a:xfrm>
            <a:off x="1325286" y="2475571"/>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6" name="Picture Placeholder 13"/>
          <p:cNvSpPr>
            <a:spLocks noGrp="1"/>
          </p:cNvSpPr>
          <p:nvPr>
            <p:ph type="pic" sz="quarter" idx="38"/>
          </p:nvPr>
        </p:nvSpPr>
        <p:spPr>
          <a:xfrm>
            <a:off x="3266104" y="4427035"/>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17" name="Picture Placeholder 13"/>
          <p:cNvSpPr>
            <a:spLocks noGrp="1"/>
          </p:cNvSpPr>
          <p:nvPr>
            <p:ph type="pic" sz="quarter" idx="39"/>
          </p:nvPr>
        </p:nvSpPr>
        <p:spPr>
          <a:xfrm>
            <a:off x="3266104" y="535259"/>
            <a:ext cx="1784660" cy="1795347"/>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3206342932"/>
      </p:ext>
    </p:extLst>
  </p:cSld>
  <p:clrMapOvr>
    <a:masterClrMapping/>
  </p:clrMapOvr>
  <p:transition spd="med" advClick="0">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ll about my job">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4439342" y="0"/>
            <a:ext cx="7752658" cy="6858000"/>
          </a:xfrm>
          <a:prstGeom prst="rect">
            <a:avLst/>
          </a:prstGeom>
          <a:effectLst/>
        </p:spPr>
        <p:txBody>
          <a:bodyPr>
            <a:normAutofit/>
          </a:bodyPr>
          <a:lstStyle>
            <a:lvl1pPr marL="0" indent="0">
              <a:buNone/>
              <a:defRPr sz="2100" b="0" i="0">
                <a:ln>
                  <a:noFill/>
                </a:ln>
                <a:solidFill>
                  <a:schemeClr val="bg1">
                    <a:lumMod val="85000"/>
                  </a:schemeClr>
                </a:solidFill>
                <a:latin typeface="Source Sans Pro Light" charset="0"/>
                <a:ea typeface="Source Sans Pro Light" charset="0"/>
                <a:cs typeface="Source Sans Pro Light" charset="0"/>
              </a:defRPr>
            </a:lvl1pPr>
          </a:lstStyle>
          <a:p>
            <a:endParaRPr lang="en-US"/>
          </a:p>
        </p:txBody>
      </p:sp>
      <p:sp>
        <p:nvSpPr>
          <p:cNvPr id="5" name="Picture Placeholder 28"/>
          <p:cNvSpPr>
            <a:spLocks noGrp="1"/>
          </p:cNvSpPr>
          <p:nvPr>
            <p:ph type="pic" sz="quarter" idx="46"/>
          </p:nvPr>
        </p:nvSpPr>
        <p:spPr>
          <a:xfrm>
            <a:off x="1450035" y="837399"/>
            <a:ext cx="1529801" cy="1774108"/>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098049732"/>
      </p:ext>
    </p:extLst>
  </p:cSld>
  <p:clrMapOvr>
    <a:masterClrMapping/>
  </p:clrMapOvr>
  <p:transition spd="med" advClick="0">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Rectangle 1"/>
          <p:cNvSpPr/>
          <p:nvPr userDrawn="1"/>
        </p:nvSpPr>
        <p:spPr>
          <a:xfrm>
            <a:off x="4539729" y="6244683"/>
            <a:ext cx="3290466" cy="39029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0" i="0">
              <a:latin typeface="Source Sans Pro Light" charset="0"/>
            </a:endParaRPr>
          </a:p>
        </p:txBody>
      </p:sp>
      <p:sp>
        <p:nvSpPr>
          <p:cNvPr id="3" name="Picture Placeholder 13"/>
          <p:cNvSpPr>
            <a:spLocks noGrp="1"/>
          </p:cNvSpPr>
          <p:nvPr>
            <p:ph type="pic" sz="quarter" idx="60"/>
          </p:nvPr>
        </p:nvSpPr>
        <p:spPr>
          <a:xfrm>
            <a:off x="-4509" y="0"/>
            <a:ext cx="12196509"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Tree>
    <p:extLst>
      <p:ext uri="{BB962C8B-B14F-4D97-AF65-F5344CB8AC3E}">
        <p14:creationId xmlns:p14="http://schemas.microsoft.com/office/powerpoint/2010/main" val="2582053051"/>
      </p:ext>
    </p:extLst>
  </p:cSld>
  <p:clrMapOvr>
    <a:masterClrMapping/>
  </p:clrMapOvr>
  <p:transition spd="med" advClick="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0" y="0"/>
            <a:ext cx="12192000" cy="3668751"/>
          </a:xfrm>
          <a:solidFill>
            <a:schemeClr val="bg1">
              <a:lumMod val="95000"/>
            </a:schemeClr>
          </a:solidFill>
          <a:effectLst/>
        </p:spPr>
        <p:txBody>
          <a:bodyPr>
            <a:normAutofit/>
          </a:bodyPr>
          <a:lstStyle>
            <a:lvl1pPr marL="0" indent="0">
              <a:buNone/>
              <a:defRPr sz="14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Tree>
    <p:extLst>
      <p:ext uri="{BB962C8B-B14F-4D97-AF65-F5344CB8AC3E}">
        <p14:creationId xmlns:p14="http://schemas.microsoft.com/office/powerpoint/2010/main" val="1422957042"/>
      </p:ext>
    </p:extLst>
  </p:cSld>
  <p:clrMapOvr>
    <a:masterClrMapping/>
  </p:clrMapOvr>
  <p:transition spd="med" advClick="0">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513584"/>
      </p:ext>
    </p:extLst>
  </p:cSld>
  <p:clrMapOvr>
    <a:masterClrMapping/>
  </p:clrMapOvr>
  <p:transition spd="med" advClick="0">
    <p:pull/>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628309"/>
      </p:ext>
    </p:extLst>
  </p:cSld>
  <p:clrMapOvr>
    <a:masterClrMapping/>
  </p:clrMapOvr>
  <p:transition spd="med" advClick="0">
    <p:pull/>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91720" y="-192505"/>
            <a:ext cx="12575439" cy="724301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368467254"/>
      </p:ext>
    </p:extLst>
  </p:cSld>
  <p:clrMapOvr>
    <a:masterClrMapping/>
  </p:clrMapOvr>
  <p:transition spd="med" advClick="0">
    <p:pull/>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01">
    <p:spTree>
      <p:nvGrpSpPr>
        <p:cNvPr id="1" name=""/>
        <p:cNvGrpSpPr/>
        <p:nvPr/>
      </p:nvGrpSpPr>
      <p:grpSpPr>
        <a:xfrm>
          <a:off x="0" y="0"/>
          <a:ext cx="0" cy="0"/>
          <a:chOff x="0" y="0"/>
          <a:chExt cx="0" cy="0"/>
        </a:xfrm>
      </p:grpSpPr>
      <p:sp>
        <p:nvSpPr>
          <p:cNvPr id="4" name="Picture Placeholder 8">
            <a:extLst>
              <a:ext uri="{FF2B5EF4-FFF2-40B4-BE49-F238E27FC236}">
                <a16:creationId xmlns:a16="http://schemas.microsoft.com/office/drawing/2014/main" id="{B9EC1415-6F7A-FE4C-935F-869597AFB7AF}"/>
              </a:ext>
            </a:extLst>
          </p:cNvPr>
          <p:cNvSpPr>
            <a:spLocks noGrp="1"/>
          </p:cNvSpPr>
          <p:nvPr>
            <p:ph type="pic" sz="quarter" idx="14"/>
          </p:nvPr>
        </p:nvSpPr>
        <p:spPr>
          <a:xfrm>
            <a:off x="-191719" y="-192505"/>
            <a:ext cx="6336945" cy="7243011"/>
          </a:xfrm>
          <a:prstGeom prst="rect">
            <a:avLst/>
          </a:prstGeom>
          <a:solidFill>
            <a:schemeClr val="bg1">
              <a:lumMod val="95000"/>
            </a:schemeClr>
          </a:solidFill>
        </p:spPr>
        <p:txBody>
          <a:bodyPr>
            <a:normAutofit/>
          </a:bodyPr>
          <a:lstStyle>
            <a:lvl1pPr>
              <a:defRPr sz="1051"/>
            </a:lvl1pPr>
          </a:lstStyle>
          <a:p>
            <a:endParaRPr lang="en-US"/>
          </a:p>
        </p:txBody>
      </p:sp>
    </p:spTree>
    <p:extLst>
      <p:ext uri="{BB962C8B-B14F-4D97-AF65-F5344CB8AC3E}">
        <p14:creationId xmlns:p14="http://schemas.microsoft.com/office/powerpoint/2010/main" val="1916411206"/>
      </p:ext>
    </p:extLst>
  </p:cSld>
  <p:clrMapOvr>
    <a:masterClrMapping/>
  </p:clrMapOvr>
  <p:transition spd="med" advClick="0">
    <p:pull/>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01">
    <p:spTree>
      <p:nvGrpSpPr>
        <p:cNvPr id="1" name=""/>
        <p:cNvGrpSpPr/>
        <p:nvPr/>
      </p:nvGrpSpPr>
      <p:grpSpPr>
        <a:xfrm>
          <a:off x="0" y="0"/>
          <a:ext cx="0" cy="0"/>
          <a:chOff x="0" y="0"/>
          <a:chExt cx="0" cy="0"/>
        </a:xfrm>
      </p:grpSpPr>
      <p:sp>
        <p:nvSpPr>
          <p:cNvPr id="5" name="Picture Placeholder 31">
            <a:extLst>
              <a:ext uri="{FF2B5EF4-FFF2-40B4-BE49-F238E27FC236}">
                <a16:creationId xmlns:a16="http://schemas.microsoft.com/office/drawing/2014/main" id="{328716BC-BC7A-E948-A31B-0F2EED289E6F}"/>
              </a:ext>
            </a:extLst>
          </p:cNvPr>
          <p:cNvSpPr>
            <a:spLocks noGrp="1"/>
          </p:cNvSpPr>
          <p:nvPr>
            <p:ph type="pic" sz="quarter" idx="16"/>
          </p:nvPr>
        </p:nvSpPr>
        <p:spPr>
          <a:xfrm>
            <a:off x="955054" y="827132"/>
            <a:ext cx="2556684" cy="5402346"/>
          </a:xfrm>
          <a:custGeom>
            <a:avLst/>
            <a:gdLst>
              <a:gd name="connsiteX0" fmla="*/ 646380 w 5264340"/>
              <a:gd name="connsiteY0" fmla="*/ 0 h 11126596"/>
              <a:gd name="connsiteX1" fmla="*/ 1063726 w 5264340"/>
              <a:gd name="connsiteY1" fmla="*/ 0 h 11126596"/>
              <a:gd name="connsiteX2" fmla="*/ 1143463 w 5264340"/>
              <a:gd name="connsiteY2" fmla="*/ 21612 h 11126596"/>
              <a:gd name="connsiteX3" fmla="*/ 1170607 w 5264340"/>
              <a:gd name="connsiteY3" fmla="*/ 96421 h 11126596"/>
              <a:gd name="connsiteX4" fmla="*/ 1538755 w 5264340"/>
              <a:gd name="connsiteY4" fmla="*/ 422256 h 11126596"/>
              <a:gd name="connsiteX5" fmla="*/ 3732371 w 5264340"/>
              <a:gd name="connsiteY5" fmla="*/ 422256 h 11126596"/>
              <a:gd name="connsiteX6" fmla="*/ 4098822 w 5264340"/>
              <a:gd name="connsiteY6" fmla="*/ 96421 h 11126596"/>
              <a:gd name="connsiteX7" fmla="*/ 4125967 w 5264340"/>
              <a:gd name="connsiteY7" fmla="*/ 21612 h 11126596"/>
              <a:gd name="connsiteX8" fmla="*/ 4207400 w 5264340"/>
              <a:gd name="connsiteY8" fmla="*/ 0 h 11126596"/>
              <a:gd name="connsiteX9" fmla="*/ 4623051 w 5264340"/>
              <a:gd name="connsiteY9" fmla="*/ 0 h 11126596"/>
              <a:gd name="connsiteX10" fmla="*/ 5264340 w 5264340"/>
              <a:gd name="connsiteY10" fmla="*/ 646683 h 11126596"/>
              <a:gd name="connsiteX11" fmla="*/ 5264340 w 5264340"/>
              <a:gd name="connsiteY11" fmla="*/ 718167 h 11126596"/>
              <a:gd name="connsiteX12" fmla="*/ 5264340 w 5264340"/>
              <a:gd name="connsiteY12" fmla="*/ 6234086 h 11126596"/>
              <a:gd name="connsiteX13" fmla="*/ 5264340 w 5264340"/>
              <a:gd name="connsiteY13" fmla="*/ 6423602 h 11126596"/>
              <a:gd name="connsiteX14" fmla="*/ 5264340 w 5264340"/>
              <a:gd name="connsiteY14" fmla="*/ 10408429 h 11126596"/>
              <a:gd name="connsiteX15" fmla="*/ 5264340 w 5264340"/>
              <a:gd name="connsiteY15" fmla="*/ 10479914 h 11126596"/>
              <a:gd name="connsiteX16" fmla="*/ 4623051 w 5264340"/>
              <a:gd name="connsiteY16" fmla="*/ 11126596 h 11126596"/>
              <a:gd name="connsiteX17" fmla="*/ 646380 w 5264340"/>
              <a:gd name="connsiteY17" fmla="*/ 11126596 h 11126596"/>
              <a:gd name="connsiteX18" fmla="*/ 1697 w 5264340"/>
              <a:gd name="connsiteY18" fmla="*/ 10479914 h 11126596"/>
              <a:gd name="connsiteX19" fmla="*/ 0 w 5264340"/>
              <a:gd name="connsiteY19" fmla="*/ 10408429 h 11126596"/>
              <a:gd name="connsiteX20" fmla="*/ 0 w 5264340"/>
              <a:gd name="connsiteY20" fmla="*/ 6423602 h 11126596"/>
              <a:gd name="connsiteX21" fmla="*/ 0 w 5264340"/>
              <a:gd name="connsiteY21" fmla="*/ 6234086 h 11126596"/>
              <a:gd name="connsiteX22" fmla="*/ 0 w 5264340"/>
              <a:gd name="connsiteY22" fmla="*/ 718167 h 11126596"/>
              <a:gd name="connsiteX23" fmla="*/ 1697 w 5264340"/>
              <a:gd name="connsiteY23" fmla="*/ 646683 h 11126596"/>
              <a:gd name="connsiteX24" fmla="*/ 646380 w 5264340"/>
              <a:gd name="connsiteY24" fmla="*/ 0 h 1112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64340" h="11126596">
                <a:moveTo>
                  <a:pt x="646380" y="0"/>
                </a:moveTo>
                <a:lnTo>
                  <a:pt x="1063726" y="0"/>
                </a:lnTo>
                <a:cubicBezTo>
                  <a:pt x="1109533" y="0"/>
                  <a:pt x="1128194" y="6650"/>
                  <a:pt x="1143463" y="21612"/>
                </a:cubicBezTo>
                <a:cubicBezTo>
                  <a:pt x="1160428" y="38236"/>
                  <a:pt x="1170607" y="58185"/>
                  <a:pt x="1170607" y="96421"/>
                </a:cubicBezTo>
                <a:cubicBezTo>
                  <a:pt x="1170607" y="304224"/>
                  <a:pt x="1299544" y="422256"/>
                  <a:pt x="1538755" y="422256"/>
                </a:cubicBezTo>
                <a:lnTo>
                  <a:pt x="3732371" y="422256"/>
                </a:lnTo>
                <a:cubicBezTo>
                  <a:pt x="3969886" y="422256"/>
                  <a:pt x="4098822" y="304224"/>
                  <a:pt x="4098822" y="96421"/>
                </a:cubicBezTo>
                <a:cubicBezTo>
                  <a:pt x="4098822" y="58185"/>
                  <a:pt x="4109002" y="38236"/>
                  <a:pt x="4125967" y="21612"/>
                </a:cubicBezTo>
                <a:cubicBezTo>
                  <a:pt x="4141236" y="6650"/>
                  <a:pt x="4159898" y="0"/>
                  <a:pt x="4207400" y="0"/>
                </a:cubicBezTo>
                <a:lnTo>
                  <a:pt x="4623051" y="0"/>
                </a:lnTo>
                <a:cubicBezTo>
                  <a:pt x="5033612" y="0"/>
                  <a:pt x="5264340" y="204478"/>
                  <a:pt x="5264340" y="646683"/>
                </a:cubicBezTo>
                <a:cubicBezTo>
                  <a:pt x="5264340" y="658320"/>
                  <a:pt x="5264340" y="706530"/>
                  <a:pt x="5264340" y="718167"/>
                </a:cubicBezTo>
                <a:lnTo>
                  <a:pt x="5264340" y="6234086"/>
                </a:lnTo>
                <a:lnTo>
                  <a:pt x="5264340" y="6423602"/>
                </a:lnTo>
                <a:lnTo>
                  <a:pt x="5264340" y="10408429"/>
                </a:lnTo>
                <a:cubicBezTo>
                  <a:pt x="5264340" y="10420066"/>
                  <a:pt x="5264340" y="10468277"/>
                  <a:pt x="5264340" y="10479914"/>
                </a:cubicBezTo>
                <a:cubicBezTo>
                  <a:pt x="5264340" y="10922118"/>
                  <a:pt x="5033612" y="11126596"/>
                  <a:pt x="4623051" y="11126596"/>
                </a:cubicBezTo>
                <a:lnTo>
                  <a:pt x="646380" y="11126596"/>
                </a:lnTo>
                <a:cubicBezTo>
                  <a:pt x="237515" y="11126596"/>
                  <a:pt x="1697" y="10922118"/>
                  <a:pt x="1697" y="10479914"/>
                </a:cubicBezTo>
                <a:cubicBezTo>
                  <a:pt x="1697" y="10468277"/>
                  <a:pt x="0" y="10420066"/>
                  <a:pt x="0" y="10408429"/>
                </a:cubicBezTo>
                <a:lnTo>
                  <a:pt x="0" y="6423602"/>
                </a:lnTo>
                <a:lnTo>
                  <a:pt x="0" y="6234086"/>
                </a:lnTo>
                <a:lnTo>
                  <a:pt x="0" y="718167"/>
                </a:lnTo>
                <a:cubicBezTo>
                  <a:pt x="0" y="706530"/>
                  <a:pt x="1697" y="658320"/>
                  <a:pt x="1697" y="646683"/>
                </a:cubicBezTo>
                <a:cubicBezTo>
                  <a:pt x="1697" y="204478"/>
                  <a:pt x="237515" y="0"/>
                  <a:pt x="646380" y="0"/>
                </a:cubicBezTo>
                <a:close/>
              </a:path>
            </a:pathLst>
          </a:custGeom>
          <a:solidFill>
            <a:schemeClr val="bg1">
              <a:lumMod val="95000"/>
            </a:schemeClr>
          </a:solidFill>
        </p:spPr>
        <p:txBody>
          <a:bodyPr wrap="square">
            <a:noAutofit/>
          </a:bodyPr>
          <a:lstStyle>
            <a:lvl1pPr>
              <a:defRPr sz="1051"/>
            </a:lvl1pPr>
          </a:lstStyle>
          <a:p>
            <a:endParaRPr lang="en-US"/>
          </a:p>
        </p:txBody>
      </p:sp>
    </p:spTree>
    <p:extLst>
      <p:ext uri="{BB962C8B-B14F-4D97-AF65-F5344CB8AC3E}">
        <p14:creationId xmlns:p14="http://schemas.microsoft.com/office/powerpoint/2010/main" val="281767353"/>
      </p:ext>
    </p:extLst>
  </p:cSld>
  <p:clrMapOvr>
    <a:masterClrMapping/>
  </p:clrMapOvr>
  <p:transition spd="med" advClick="0">
    <p:pull/>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119426"/>
      </p:ext>
    </p:extLst>
  </p:cSld>
  <p:clrMapOvr>
    <a:masterClrMapping/>
  </p:clrMapOvr>
  <p:transition spd="med" advClick="0">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9699525" cy="6858000"/>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14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
        <p:nvSpPr>
          <p:cNvPr id="13" name="Rectangle 12"/>
          <p:cNvSpPr/>
          <p:nvPr userDrawn="1"/>
        </p:nvSpPr>
        <p:spPr>
          <a:xfrm>
            <a:off x="10808346" y="334537"/>
            <a:ext cx="1361346" cy="4125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 name="Rectangle 3"/>
          <p:cNvSpPr/>
          <p:nvPr userDrawn="1"/>
        </p:nvSpPr>
        <p:spPr>
          <a:xfrm>
            <a:off x="8616833" y="6244683"/>
            <a:ext cx="3552860" cy="3679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988741352"/>
      </p:ext>
    </p:extLst>
  </p:cSld>
  <p:clrMapOvr>
    <a:masterClrMapping/>
  </p:clrMapOvr>
  <p:transition spd="med" advClick="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EAM OF 4">
    <p:spTree>
      <p:nvGrpSpPr>
        <p:cNvPr id="1" name=""/>
        <p:cNvGrpSpPr/>
        <p:nvPr/>
      </p:nvGrpSpPr>
      <p:grpSpPr>
        <a:xfrm>
          <a:off x="0" y="0"/>
          <a:ext cx="0" cy="0"/>
          <a:chOff x="0" y="0"/>
          <a:chExt cx="0" cy="0"/>
        </a:xfrm>
      </p:grpSpPr>
      <p:sp>
        <p:nvSpPr>
          <p:cNvPr id="15" name="Picture Placeholder 13"/>
          <p:cNvSpPr>
            <a:spLocks noGrp="1" noChangeAspect="1"/>
          </p:cNvSpPr>
          <p:nvPr>
            <p:ph type="pic" sz="quarter" idx="26"/>
          </p:nvPr>
        </p:nvSpPr>
        <p:spPr>
          <a:xfrm>
            <a:off x="8257657" y="1836610"/>
            <a:ext cx="1895570" cy="1895076"/>
          </a:xfrm>
          <a:prstGeom prst="ellipse">
            <a:avLst/>
          </a:prstGeom>
          <a:solidFill>
            <a:schemeClr val="bg1">
              <a:lumMod val="95000"/>
            </a:schemeClr>
          </a:solidFill>
          <a:effectLst/>
        </p:spPr>
        <p:txBody>
          <a:bodyPr>
            <a:normAutofit/>
          </a:bodyPr>
          <a:lstStyle>
            <a:lvl1pPr marL="0" indent="0">
              <a:buNone/>
              <a:defRPr sz="13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
        <p:nvSpPr>
          <p:cNvPr id="20" name="Picture Placeholder 13"/>
          <p:cNvSpPr>
            <a:spLocks noGrp="1" noChangeAspect="1"/>
          </p:cNvSpPr>
          <p:nvPr>
            <p:ph type="pic" sz="quarter" idx="27"/>
          </p:nvPr>
        </p:nvSpPr>
        <p:spPr>
          <a:xfrm>
            <a:off x="5168935" y="1836610"/>
            <a:ext cx="1895570" cy="1895076"/>
          </a:xfrm>
          <a:prstGeom prst="ellipse">
            <a:avLst/>
          </a:prstGeom>
          <a:solidFill>
            <a:schemeClr val="bg1">
              <a:lumMod val="95000"/>
            </a:schemeClr>
          </a:solidFill>
          <a:effectLst/>
        </p:spPr>
        <p:txBody>
          <a:bodyPr>
            <a:normAutofit/>
          </a:bodyPr>
          <a:lstStyle>
            <a:lvl1pPr marL="0" indent="0">
              <a:buNone/>
              <a:defRPr sz="13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
        <p:nvSpPr>
          <p:cNvPr id="21" name="Picture Placeholder 13"/>
          <p:cNvSpPr>
            <a:spLocks noGrp="1" noChangeAspect="1"/>
          </p:cNvSpPr>
          <p:nvPr>
            <p:ph type="pic" sz="quarter" idx="28"/>
          </p:nvPr>
        </p:nvSpPr>
        <p:spPr>
          <a:xfrm>
            <a:off x="2080213" y="1836610"/>
            <a:ext cx="1895570" cy="1895076"/>
          </a:xfrm>
          <a:prstGeom prst="ellipse">
            <a:avLst/>
          </a:prstGeom>
          <a:solidFill>
            <a:schemeClr val="bg1">
              <a:lumMod val="95000"/>
            </a:schemeClr>
          </a:solidFill>
          <a:effectLst/>
        </p:spPr>
        <p:txBody>
          <a:bodyPr>
            <a:normAutofit/>
          </a:bodyPr>
          <a:lstStyle>
            <a:lvl1pPr marL="0" indent="0">
              <a:buNone/>
              <a:defRPr sz="13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Tree>
    <p:extLst>
      <p:ext uri="{BB962C8B-B14F-4D97-AF65-F5344CB8AC3E}">
        <p14:creationId xmlns:p14="http://schemas.microsoft.com/office/powerpoint/2010/main" val="1126521069"/>
      </p:ext>
    </p:extLst>
  </p:cSld>
  <p:clrMapOvr>
    <a:masterClrMapping/>
  </p:clrMapOvr>
  <p:transition spd="med" advClick="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welcome message 4">
    <p:spTree>
      <p:nvGrpSpPr>
        <p:cNvPr id="1" name=""/>
        <p:cNvGrpSpPr/>
        <p:nvPr/>
      </p:nvGrpSpPr>
      <p:grpSpPr>
        <a:xfrm>
          <a:off x="0" y="0"/>
          <a:ext cx="0" cy="0"/>
          <a:chOff x="0" y="0"/>
          <a:chExt cx="0" cy="0"/>
        </a:xfrm>
      </p:grpSpPr>
      <p:sp>
        <p:nvSpPr>
          <p:cNvPr id="4" name="Picture Placeholder 13"/>
          <p:cNvSpPr>
            <a:spLocks noGrp="1"/>
          </p:cNvSpPr>
          <p:nvPr>
            <p:ph type="pic" sz="quarter" idx="60"/>
          </p:nvPr>
        </p:nvSpPr>
        <p:spPr>
          <a:xfrm>
            <a:off x="-4509" y="0"/>
            <a:ext cx="7511233" cy="6858000"/>
          </a:xfrm>
          <a:prstGeom prst="rect">
            <a:avLst/>
          </a:prstGeom>
          <a:effectLst/>
        </p:spPr>
        <p:txBody>
          <a:bodyPr>
            <a:normAutofit/>
          </a:bodyPr>
          <a:lstStyle>
            <a:lvl1pPr marL="0" indent="0">
              <a:buNone/>
              <a:defRPr sz="1300">
                <a:ln>
                  <a:noFill/>
                </a:ln>
                <a:solidFill>
                  <a:schemeClr val="bg1">
                    <a:lumMod val="85000"/>
                  </a:schemeClr>
                </a:solidFill>
              </a:defRPr>
            </a:lvl1pPr>
          </a:lstStyle>
          <a:p>
            <a:endParaRPr lang="en-US"/>
          </a:p>
        </p:txBody>
      </p:sp>
      <p:sp>
        <p:nvSpPr>
          <p:cNvPr id="2" name="Rectangle 1"/>
          <p:cNvSpPr/>
          <p:nvPr userDrawn="1"/>
        </p:nvSpPr>
        <p:spPr>
          <a:xfrm>
            <a:off x="4338955" y="6289288"/>
            <a:ext cx="3480087" cy="3679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540805823"/>
      </p:ext>
    </p:extLst>
  </p:cSld>
  <p:clrMapOvr>
    <a:masterClrMapping/>
  </p:clrMapOvr>
  <p:transition spd="med" advClick="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ojects 2">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1319590" y="1638865"/>
            <a:ext cx="3925323" cy="4140200"/>
          </a:xfrm>
          <a:solidFill>
            <a:schemeClr val="bg1">
              <a:lumMod val="95000"/>
            </a:schemeClr>
          </a:solidFill>
          <a:effectLst/>
        </p:spPr>
        <p:txBody>
          <a:bodyPr>
            <a:normAutofit/>
          </a:bodyPr>
          <a:lstStyle>
            <a:lvl1pPr marL="0" indent="0">
              <a:buNone/>
              <a:defRPr sz="14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a:p>
        </p:txBody>
      </p:sp>
    </p:spTree>
    <p:extLst>
      <p:ext uri="{BB962C8B-B14F-4D97-AF65-F5344CB8AC3E}">
        <p14:creationId xmlns:p14="http://schemas.microsoft.com/office/powerpoint/2010/main" val="2269883811"/>
      </p:ext>
    </p:extLst>
  </p:cSld>
  <p:clrMapOvr>
    <a:masterClrMapping/>
  </p:clrMapOvr>
  <p:transition spd="med" advClick="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who we a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98788" y="0"/>
            <a:ext cx="4332109" cy="7106249"/>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1400"/>
            </a:lvl1pPr>
          </a:lstStyle>
          <a:p>
            <a:endParaRPr lang="en-US"/>
          </a:p>
        </p:txBody>
      </p:sp>
    </p:spTree>
    <p:extLst>
      <p:ext uri="{BB962C8B-B14F-4D97-AF65-F5344CB8AC3E}">
        <p14:creationId xmlns:p14="http://schemas.microsoft.com/office/powerpoint/2010/main" val="4283940938"/>
      </p:ext>
    </p:extLst>
  </p:cSld>
  <p:clrMapOvr>
    <a:masterClrMapping/>
  </p:clrMapOvr>
  <p:transition spd="med" advClick="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559575"/>
      </p:ext>
    </p:extLst>
  </p:cSld>
  <p:clrMapOvr>
    <a:masterClrMapping/>
  </p:clrMapOvr>
  <p:transition spd="med" advClick="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theme" Target="../theme/theme4.xml"/><Relationship Id="rId4"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86"/>
          <p:cNvSpPr>
            <a:spLocks noChangeArrowheads="1"/>
          </p:cNvSpPr>
          <p:nvPr userDrawn="1"/>
        </p:nvSpPr>
        <p:spPr bwMode="auto">
          <a:xfrm>
            <a:off x="11325869" y="355881"/>
            <a:ext cx="358123" cy="358054"/>
          </a:xfrm>
          <a:prstGeom prst="ellipse">
            <a:avLst/>
          </a:prstGeom>
          <a:solidFill>
            <a:schemeClr val="accent3"/>
          </a:solidFill>
          <a:ln>
            <a:noFill/>
          </a:ln>
          <a:effectLst/>
        </p:spPr>
        <p:txBody>
          <a:bodyPr wrap="none" anchor="ctr"/>
          <a:lstStyle/>
          <a:p>
            <a:endParaRPr lang="en-US" sz="9950" b="1" i="0">
              <a:latin typeface="Roboto Bold" charset="0"/>
            </a:endParaRPr>
          </a:p>
        </p:txBody>
      </p:sp>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1"/>
          <p:cNvSpPr>
            <a:spLocks/>
          </p:cNvSpPr>
          <p:nvPr userDrawn="1"/>
        </p:nvSpPr>
        <p:spPr bwMode="auto">
          <a:xfrm>
            <a:off x="9555951" y="6333671"/>
            <a:ext cx="1809534"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1200" b="1" i="0" spc="75">
                <a:solidFill>
                  <a:schemeClr val="bg1">
                    <a:lumMod val="85000"/>
                  </a:schemeClr>
                </a:solidFill>
                <a:latin typeface="Poppins Bold" panose="02000000000000000000" pitchFamily="2" charset="77"/>
                <a:ea typeface="Roboto" charset="0"/>
                <a:cs typeface="Poppins Bold" panose="02000000000000000000" pitchFamily="2" charset="77"/>
                <a:sym typeface="Bebas Neue" charset="0"/>
              </a:rPr>
              <a:t>WWW.SLIDEFOREST.COM</a:t>
            </a:r>
          </a:p>
        </p:txBody>
      </p:sp>
      <p:sp>
        <p:nvSpPr>
          <p:cNvPr id="12" name="TextBox 11"/>
          <p:cNvSpPr txBox="1"/>
          <p:nvPr userDrawn="1"/>
        </p:nvSpPr>
        <p:spPr>
          <a:xfrm>
            <a:off x="11284485" y="399694"/>
            <a:ext cx="429890" cy="261592"/>
          </a:xfrm>
          <a:prstGeom prst="rect">
            <a:avLst/>
          </a:prstGeom>
          <a:noFill/>
        </p:spPr>
        <p:txBody>
          <a:bodyPr wrap="none" lIns="91422" tIns="45711" rIns="91422" bIns="45711" rtlCol="0">
            <a:spAutoFit/>
          </a:bodyPr>
          <a:lstStyle/>
          <a:p>
            <a:pPr algn="ctr"/>
            <a:fld id="{260E2A6B-A809-4840-BF14-8648BC0BDF87}" type="slidenum">
              <a:rPr lang="id-ID" sz="1100" b="0" i="0" smtClean="0">
                <a:solidFill>
                  <a:schemeClr val="bg1"/>
                </a:solidFill>
                <a:latin typeface="Lato" charset="0"/>
                <a:ea typeface="Lato" charset="0"/>
                <a:cs typeface="Lato" charset="0"/>
              </a:rPr>
              <a:pPr algn="ctr"/>
              <a:t>‹N°›</a:t>
            </a:fld>
            <a:endParaRPr lang="id-ID" sz="1100" b="0" i="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34120260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02" r:id="rId9"/>
  </p:sldLayoutIdLst>
  <p:transition spd="med" advClick="0">
    <p:pull/>
  </p:transition>
  <p:hf hdr="0" ftr="0" dt="0"/>
  <p:txStyles>
    <p:titleStyle>
      <a:lvl1pPr algn="l" defTabSz="914172" rtl="0" eaLnBrk="1" latinLnBrk="0" hangingPunct="1">
        <a:lnSpc>
          <a:spcPct val="90000"/>
        </a:lnSpc>
        <a:spcBef>
          <a:spcPct val="0"/>
        </a:spcBef>
        <a:buNone/>
        <a:defRPr sz="4000" b="1" i="0" kern="1200">
          <a:solidFill>
            <a:schemeClr val="tx1"/>
          </a:solidFill>
          <a:latin typeface="Poppins Bold" panose="02000000000000000000" pitchFamily="2" charset="77"/>
          <a:ea typeface="Roboto" charset="0"/>
          <a:cs typeface="Poppins Bold" panose="02000000000000000000" pitchFamily="2" charset="77"/>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629" indent="-228543" algn="l" defTabSz="914172" rtl="0" eaLnBrk="1" latinLnBrk="0" hangingPunct="1">
        <a:lnSpc>
          <a:spcPct val="90000"/>
        </a:lnSpc>
        <a:spcBef>
          <a:spcPts val="500"/>
        </a:spcBef>
        <a:buFont typeface="Arial" panose="020B0604020202020204" pitchFamily="34" charset="0"/>
        <a:buChar char="•"/>
        <a:defRPr sz="24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142715" indent="-228543" algn="l" defTabSz="914172" rtl="0" eaLnBrk="1" latinLnBrk="0" hangingPunct="1">
        <a:lnSpc>
          <a:spcPct val="90000"/>
        </a:lnSpc>
        <a:spcBef>
          <a:spcPts val="500"/>
        </a:spcBef>
        <a:buFont typeface="Arial" panose="020B0604020202020204" pitchFamily="34" charset="0"/>
        <a:buChar char="•"/>
        <a:defRPr sz="20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599800" indent="-228543" algn="l" defTabSz="914172"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056886" indent="-228543" algn="l" defTabSz="914172" rtl="0" eaLnBrk="1" latinLnBrk="0" hangingPunct="1">
        <a:lnSpc>
          <a:spcPct val="90000"/>
        </a:lnSpc>
        <a:spcBef>
          <a:spcPts val="500"/>
        </a:spcBef>
        <a:buFont typeface="Arial" panose="020B0604020202020204" pitchFamily="34" charset="0"/>
        <a:buChar char="•"/>
        <a:defRPr sz="1800"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9"/>
            <a:ext cx="10515600" cy="1325563"/>
          </a:xfrm>
          <a:prstGeom prst="rect">
            <a:avLst/>
          </a:prstGeom>
        </p:spPr>
        <p:txBody>
          <a:bodyPr vert="horz" lIns="182843" tIns="91422" rIns="182843" bIns="91422"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656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84" r:id="rId5"/>
    <p:sldLayoutId id="2147483685" r:id="rId6"/>
    <p:sldLayoutId id="2147483687" r:id="rId7"/>
    <p:sldLayoutId id="2147483688" r:id="rId8"/>
    <p:sldLayoutId id="2147483689" r:id="rId9"/>
    <p:sldLayoutId id="2147483690" r:id="rId10"/>
    <p:sldLayoutId id="2147483691" r:id="rId11"/>
    <p:sldLayoutId id="2147483692" r:id="rId12"/>
    <p:sldLayoutId id="2147483703" r:id="rId13"/>
  </p:sldLayoutIdLst>
  <p:transition spd="med" advClick="0">
    <p:pull/>
  </p:transition>
  <p:hf hdr="0" ftr="0" dt="0"/>
  <p:txStyles>
    <p:titleStyle>
      <a:lvl1pPr algn="l" defTabSz="914217" rtl="0" eaLnBrk="1" latinLnBrk="0" hangingPunct="1">
        <a:lnSpc>
          <a:spcPct val="90000"/>
        </a:lnSpc>
        <a:spcBef>
          <a:spcPct val="0"/>
        </a:spcBef>
        <a:buNone/>
        <a:defRPr lang="en-US" sz="3000" b="0" i="0" kern="1200">
          <a:solidFill>
            <a:schemeClr val="tx1"/>
          </a:solidFill>
          <a:latin typeface="Open Sans Regular" charset="0"/>
          <a:ea typeface="Open Sans Regular" charset="0"/>
          <a:cs typeface="Open Sans Regular" charset="0"/>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2400" b="0" i="0" kern="1200" dirty="0" smtClean="0">
          <a:solidFill>
            <a:schemeClr val="tx1"/>
          </a:solidFill>
          <a:effectLst/>
          <a:latin typeface="Montserrat Light" charset="0"/>
          <a:ea typeface="Montserrat Light" charset="0"/>
          <a:cs typeface="Montserrat Light"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2000" b="0" i="0" kern="1200" dirty="0" smtClean="0">
          <a:solidFill>
            <a:schemeClr val="tx1"/>
          </a:solidFill>
          <a:effectLst/>
          <a:latin typeface="Montserrat Light" charset="0"/>
          <a:ea typeface="Montserrat Light" charset="0"/>
          <a:cs typeface="Montserrat Light"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800" b="0" i="0" kern="1200" dirty="0" smtClean="0">
          <a:solidFill>
            <a:schemeClr val="tx1"/>
          </a:solidFill>
          <a:effectLst/>
          <a:latin typeface="Montserrat Light" charset="0"/>
          <a:ea typeface="Montserrat Light" charset="0"/>
          <a:cs typeface="Montserrat Light"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600" b="0" i="0" kern="1200" dirty="0" smtClean="0">
          <a:solidFill>
            <a:schemeClr val="tx1"/>
          </a:solidFill>
          <a:effectLst/>
          <a:latin typeface="Montserrat Light" charset="0"/>
          <a:ea typeface="Montserrat Light" charset="0"/>
          <a:cs typeface="Montserrat Light"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600" b="0" i="0" kern="1200" dirty="0">
          <a:solidFill>
            <a:schemeClr val="tx1"/>
          </a:solidFill>
          <a:effectLst/>
          <a:latin typeface="Montserrat Light" charset="0"/>
          <a:ea typeface="Montserrat Light" charset="0"/>
          <a:cs typeface="Montserrat Light"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31895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11" r:id="rId8"/>
  </p:sldLayoutIdLst>
  <p:transition spd="med" advClick="0">
    <p:pull/>
  </p:transition>
  <p:hf hdr="0" ftr="0" dt="0"/>
  <p:txStyles>
    <p:titleStyle>
      <a:lvl1pPr algn="l" defTabSz="914217" rtl="0" eaLnBrk="1" latinLnBrk="0" hangingPunct="1">
        <a:lnSpc>
          <a:spcPct val="90000"/>
        </a:lnSpc>
        <a:spcBef>
          <a:spcPct val="0"/>
        </a:spcBef>
        <a:buNone/>
        <a:defRPr lang="en-US" sz="2200" kern="1200">
          <a:solidFill>
            <a:schemeClr val="tx1"/>
          </a:solidFill>
          <a:latin typeface="Montserrat Hairline" charset="0"/>
          <a:ea typeface="Montserrat Hairline" charset="0"/>
          <a:cs typeface="Montserrat Hairline" charset="0"/>
        </a:defRPr>
      </a:lvl1pPr>
    </p:titleStyle>
    <p:bodyStyle>
      <a:lvl1pPr marL="228555" indent="-228555" algn="l" defTabSz="914217" rtl="0" eaLnBrk="1" latinLnBrk="0" hangingPunct="1">
        <a:lnSpc>
          <a:spcPct val="90000"/>
        </a:lnSpc>
        <a:spcBef>
          <a:spcPts val="1000"/>
        </a:spcBef>
        <a:buFont typeface="Arial" panose="020B0604020202020204" pitchFamily="34" charset="0"/>
        <a:buChar char="•"/>
        <a:defRPr lang="en-US" sz="1800" kern="1200" dirty="0" smtClean="0">
          <a:solidFill>
            <a:schemeClr val="tx1"/>
          </a:solidFill>
          <a:effectLst/>
          <a:latin typeface="Montserrat Hairline" charset="0"/>
          <a:ea typeface="Montserrat Hairline" charset="0"/>
          <a:cs typeface="Montserrat Hairline" charset="0"/>
        </a:defRPr>
      </a:lvl1pPr>
      <a:lvl2pPr marL="685663" indent="-228555" algn="l" defTabSz="914217" rtl="0" eaLnBrk="1" latinLnBrk="0" hangingPunct="1">
        <a:lnSpc>
          <a:spcPct val="90000"/>
        </a:lnSpc>
        <a:spcBef>
          <a:spcPts val="500"/>
        </a:spcBef>
        <a:buFont typeface="Arial" panose="020B0604020202020204" pitchFamily="34" charset="0"/>
        <a:buChar char="•"/>
        <a:defRPr lang="en-US" sz="1400" kern="1200" dirty="0" smtClean="0">
          <a:solidFill>
            <a:schemeClr val="tx1"/>
          </a:solidFill>
          <a:effectLst/>
          <a:latin typeface="Montserrat Hairline" charset="0"/>
          <a:ea typeface="Montserrat Hairline" charset="0"/>
          <a:cs typeface="Montserrat Hairline" charset="0"/>
        </a:defRPr>
      </a:lvl2pPr>
      <a:lvl3pPr marL="1142772" indent="-228555" algn="l" defTabSz="914217" rtl="0" eaLnBrk="1" latinLnBrk="0" hangingPunct="1">
        <a:lnSpc>
          <a:spcPct val="90000"/>
        </a:lnSpc>
        <a:spcBef>
          <a:spcPts val="500"/>
        </a:spcBef>
        <a:buFont typeface="Arial" panose="020B0604020202020204" pitchFamily="34" charset="0"/>
        <a:buChar char="•"/>
        <a:defRPr lang="en-US" sz="1200" kern="1200" dirty="0" smtClean="0">
          <a:solidFill>
            <a:schemeClr val="tx1"/>
          </a:solidFill>
          <a:effectLst/>
          <a:latin typeface="Montserrat Hairline" charset="0"/>
          <a:ea typeface="Montserrat Hairline" charset="0"/>
          <a:cs typeface="Montserrat Hairline" charset="0"/>
        </a:defRPr>
      </a:lvl3pPr>
      <a:lvl4pPr marL="1599880" indent="-228555" algn="l" defTabSz="914217" rtl="0" eaLnBrk="1" latinLnBrk="0" hangingPunct="1">
        <a:lnSpc>
          <a:spcPct val="90000"/>
        </a:lnSpc>
        <a:spcBef>
          <a:spcPts val="500"/>
        </a:spcBef>
        <a:buFont typeface="Arial" panose="020B0604020202020204" pitchFamily="34" charset="0"/>
        <a:buChar char="•"/>
        <a:defRPr lang="en-US" sz="1000" kern="1200" dirty="0" smtClean="0">
          <a:solidFill>
            <a:schemeClr val="tx1"/>
          </a:solidFill>
          <a:effectLst/>
          <a:latin typeface="Montserrat Hairline" charset="0"/>
          <a:ea typeface="Montserrat Hairline" charset="0"/>
          <a:cs typeface="Montserrat Hairline" charset="0"/>
        </a:defRPr>
      </a:lvl4pPr>
      <a:lvl5pPr marL="2056989" indent="-228555" algn="l" defTabSz="914217" rtl="0" eaLnBrk="1" latinLnBrk="0" hangingPunct="1">
        <a:lnSpc>
          <a:spcPct val="90000"/>
        </a:lnSpc>
        <a:spcBef>
          <a:spcPts val="500"/>
        </a:spcBef>
        <a:buFont typeface="Arial" panose="020B0604020202020204" pitchFamily="34" charset="0"/>
        <a:buChar char="•"/>
        <a:defRPr lang="en-US" sz="10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266205181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transition spd="med" advClick="0">
    <p:pull/>
  </p:transition>
  <p:hf hdr="0" ftr="0" dt="0"/>
  <p:txStyles>
    <p:titleStyle>
      <a:lvl1pPr algn="l" defTabSz="914217" rtl="0" eaLnBrk="1" latinLnBrk="0" hangingPunct="1">
        <a:lnSpc>
          <a:spcPct val="90000"/>
        </a:lnSpc>
        <a:spcBef>
          <a:spcPct val="0"/>
        </a:spcBef>
        <a:buNone/>
        <a:defRPr lang="en-US" sz="2000" b="0" i="0" kern="1200">
          <a:solidFill>
            <a:schemeClr val="tx1"/>
          </a:solidFill>
          <a:latin typeface="Montserrat Light" charset="0"/>
          <a:ea typeface="Montserrat Light" charset="0"/>
          <a:cs typeface="Montserrat Light" charset="0"/>
        </a:defRPr>
      </a:lvl1pPr>
    </p:titleStyle>
    <p:bodyStyle>
      <a:lvl1pPr marL="0" indent="0" algn="l" defTabSz="914217" rtl="0" eaLnBrk="1" latinLnBrk="0" hangingPunct="1">
        <a:lnSpc>
          <a:spcPct val="90000"/>
        </a:lnSpc>
        <a:spcBef>
          <a:spcPts val="1000"/>
        </a:spcBef>
        <a:buFont typeface="Arial" charset="0"/>
        <a:buNone/>
        <a:defRPr lang="en-US" sz="2400" kern="1200" dirty="0" smtClean="0">
          <a:solidFill>
            <a:schemeClr val="tx1"/>
          </a:solidFill>
          <a:effectLst/>
          <a:latin typeface="Montserrat Hairline" charset="0"/>
          <a:ea typeface="Montserrat Hairline" charset="0"/>
          <a:cs typeface="Montserrat Hairline" charset="0"/>
        </a:defRPr>
      </a:lvl1pPr>
      <a:lvl2pPr marL="457109" indent="0" algn="l" defTabSz="914217" rtl="0" eaLnBrk="1" latinLnBrk="0" hangingPunct="1">
        <a:lnSpc>
          <a:spcPct val="90000"/>
        </a:lnSpc>
        <a:spcBef>
          <a:spcPts val="500"/>
        </a:spcBef>
        <a:buFont typeface="Arial" charset="0"/>
        <a:buNone/>
        <a:defRPr lang="en-US" sz="2000" kern="1200" dirty="0" smtClean="0">
          <a:solidFill>
            <a:schemeClr val="tx1"/>
          </a:solidFill>
          <a:effectLst/>
          <a:latin typeface="Montserrat Hairline" charset="0"/>
          <a:ea typeface="Montserrat Hairline" charset="0"/>
          <a:cs typeface="Montserrat Hairline" charset="0"/>
        </a:defRPr>
      </a:lvl2pPr>
      <a:lvl3pPr marL="914217" indent="0" algn="l" defTabSz="914217" rtl="0" eaLnBrk="1" latinLnBrk="0" hangingPunct="1">
        <a:lnSpc>
          <a:spcPct val="90000"/>
        </a:lnSpc>
        <a:spcBef>
          <a:spcPts val="500"/>
        </a:spcBef>
        <a:buFont typeface="Arial" charset="0"/>
        <a:buNone/>
        <a:defRPr lang="en-US" sz="1800" kern="1200" dirty="0" smtClean="0">
          <a:solidFill>
            <a:schemeClr val="tx1"/>
          </a:solidFill>
          <a:effectLst/>
          <a:latin typeface="Montserrat Hairline" charset="0"/>
          <a:ea typeface="Montserrat Hairline" charset="0"/>
          <a:cs typeface="Montserrat Hairline" charset="0"/>
        </a:defRPr>
      </a:lvl3pPr>
      <a:lvl4pPr marL="1371326" indent="0" algn="l" defTabSz="914217" rtl="0" eaLnBrk="1" latinLnBrk="0" hangingPunct="1">
        <a:lnSpc>
          <a:spcPct val="90000"/>
        </a:lnSpc>
        <a:spcBef>
          <a:spcPts val="500"/>
        </a:spcBef>
        <a:buFont typeface="Arial" charset="0"/>
        <a:buNone/>
        <a:defRPr lang="en-US" sz="1600" kern="1200" dirty="0" smtClean="0">
          <a:solidFill>
            <a:schemeClr val="tx1"/>
          </a:solidFill>
          <a:effectLst/>
          <a:latin typeface="Montserrat Hairline" charset="0"/>
          <a:ea typeface="Montserrat Hairline" charset="0"/>
          <a:cs typeface="Montserrat Hairline" charset="0"/>
        </a:defRPr>
      </a:lvl4pPr>
      <a:lvl5pPr marL="1828434" indent="0" algn="l" defTabSz="914217" rtl="0" eaLnBrk="1" latinLnBrk="0" hangingPunct="1">
        <a:lnSpc>
          <a:spcPct val="90000"/>
        </a:lnSpc>
        <a:spcBef>
          <a:spcPts val="500"/>
        </a:spcBef>
        <a:buFont typeface="Arial" charset="0"/>
        <a:buNone/>
        <a:defRPr lang="en-US" sz="16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1" y="1825625"/>
            <a:ext cx="10515600" cy="4351338"/>
          </a:xfrm>
          <a:prstGeom prst="rect">
            <a:avLst/>
          </a:prstGeom>
        </p:spPr>
        <p:txBody>
          <a:bodyPr vert="horz" lIns="182843" tIns="91422" rIns="182843" bIns="9142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3614636859"/>
      </p:ext>
    </p:extLst>
  </p:cSld>
  <p:clrMap bg1="lt1" tx1="dk1" bg2="lt2" tx2="dk2" accent1="accent1" accent2="accent2" accent3="accent3" accent4="accent4" accent5="accent5" accent6="accent6" hlink="hlink" folHlink="folHlink"/>
  <p:sldLayoutIdLst>
    <p:sldLayoutId id="2147483713" r:id="rId1"/>
  </p:sldLayoutIdLst>
  <p:transition spd="med" advClick="0">
    <p:pull/>
  </p:transition>
  <p:hf hdr="0" ftr="0" dt="0"/>
  <p:txStyles>
    <p:titleStyle>
      <a:lvl1pPr algn="l" defTabSz="914217" rtl="0" eaLnBrk="1" latinLnBrk="0" hangingPunct="1">
        <a:lnSpc>
          <a:spcPct val="90000"/>
        </a:lnSpc>
        <a:spcBef>
          <a:spcPct val="0"/>
        </a:spcBef>
        <a:buNone/>
        <a:defRPr lang="en-US" sz="2000" b="0" i="0" kern="1200">
          <a:solidFill>
            <a:schemeClr val="tx1"/>
          </a:solidFill>
          <a:latin typeface="Montserrat Light" charset="0"/>
          <a:ea typeface="Montserrat Light" charset="0"/>
          <a:cs typeface="Montserrat Light" charset="0"/>
        </a:defRPr>
      </a:lvl1pPr>
    </p:titleStyle>
    <p:bodyStyle>
      <a:lvl1pPr marL="0" indent="0" algn="l" defTabSz="914217" rtl="0" eaLnBrk="1" latinLnBrk="0" hangingPunct="1">
        <a:lnSpc>
          <a:spcPct val="90000"/>
        </a:lnSpc>
        <a:spcBef>
          <a:spcPts val="1000"/>
        </a:spcBef>
        <a:buFont typeface="Arial" charset="0"/>
        <a:buNone/>
        <a:defRPr lang="en-US" sz="2400" kern="1200" dirty="0" smtClean="0">
          <a:solidFill>
            <a:schemeClr val="tx1"/>
          </a:solidFill>
          <a:effectLst/>
          <a:latin typeface="Montserrat Hairline" charset="0"/>
          <a:ea typeface="Montserrat Hairline" charset="0"/>
          <a:cs typeface="Montserrat Hairline" charset="0"/>
        </a:defRPr>
      </a:lvl1pPr>
      <a:lvl2pPr marL="457109" indent="0" algn="l" defTabSz="914217" rtl="0" eaLnBrk="1" latinLnBrk="0" hangingPunct="1">
        <a:lnSpc>
          <a:spcPct val="90000"/>
        </a:lnSpc>
        <a:spcBef>
          <a:spcPts val="500"/>
        </a:spcBef>
        <a:buFont typeface="Arial" charset="0"/>
        <a:buNone/>
        <a:defRPr lang="en-US" sz="2000" kern="1200" dirty="0" smtClean="0">
          <a:solidFill>
            <a:schemeClr val="tx1"/>
          </a:solidFill>
          <a:effectLst/>
          <a:latin typeface="Montserrat Hairline" charset="0"/>
          <a:ea typeface="Montserrat Hairline" charset="0"/>
          <a:cs typeface="Montserrat Hairline" charset="0"/>
        </a:defRPr>
      </a:lvl2pPr>
      <a:lvl3pPr marL="914217" indent="0" algn="l" defTabSz="914217" rtl="0" eaLnBrk="1" latinLnBrk="0" hangingPunct="1">
        <a:lnSpc>
          <a:spcPct val="90000"/>
        </a:lnSpc>
        <a:spcBef>
          <a:spcPts val="500"/>
        </a:spcBef>
        <a:buFont typeface="Arial" charset="0"/>
        <a:buNone/>
        <a:defRPr lang="en-US" sz="1800" kern="1200" dirty="0" smtClean="0">
          <a:solidFill>
            <a:schemeClr val="tx1"/>
          </a:solidFill>
          <a:effectLst/>
          <a:latin typeface="Montserrat Hairline" charset="0"/>
          <a:ea typeface="Montserrat Hairline" charset="0"/>
          <a:cs typeface="Montserrat Hairline" charset="0"/>
        </a:defRPr>
      </a:lvl3pPr>
      <a:lvl4pPr marL="1371326" indent="0" algn="l" defTabSz="914217" rtl="0" eaLnBrk="1" latinLnBrk="0" hangingPunct="1">
        <a:lnSpc>
          <a:spcPct val="90000"/>
        </a:lnSpc>
        <a:spcBef>
          <a:spcPts val="500"/>
        </a:spcBef>
        <a:buFont typeface="Arial" charset="0"/>
        <a:buNone/>
        <a:defRPr lang="en-US" sz="1600" kern="1200" dirty="0" smtClean="0">
          <a:solidFill>
            <a:schemeClr val="tx1"/>
          </a:solidFill>
          <a:effectLst/>
          <a:latin typeface="Montserrat Hairline" charset="0"/>
          <a:ea typeface="Montserrat Hairline" charset="0"/>
          <a:cs typeface="Montserrat Hairline" charset="0"/>
        </a:defRPr>
      </a:lvl4pPr>
      <a:lvl5pPr marL="1828434" indent="0" algn="l" defTabSz="914217" rtl="0" eaLnBrk="1" latinLnBrk="0" hangingPunct="1">
        <a:lnSpc>
          <a:spcPct val="90000"/>
        </a:lnSpc>
        <a:spcBef>
          <a:spcPts val="500"/>
        </a:spcBef>
        <a:buFont typeface="Arial" charset="0"/>
        <a:buNone/>
        <a:defRPr lang="en-US" sz="1600" kern="1200" dirty="0">
          <a:solidFill>
            <a:schemeClr val="tx1"/>
          </a:solidFill>
          <a:effectLst/>
          <a:latin typeface="Montserrat Hairline" charset="0"/>
          <a:ea typeface="Montserrat Hairline" charset="0"/>
          <a:cs typeface="Montserrat Hairline" charset="0"/>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8.png"/><Relationship Id="rId7" Type="http://schemas.microsoft.com/office/2007/relationships/hdphoto" Target="../media/hdphoto1.wdp"/><Relationship Id="rId12"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2.jp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jp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3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p:cNvSpPr/>
          <p:nvPr/>
        </p:nvSpPr>
        <p:spPr>
          <a:xfrm>
            <a:off x="-589381" y="-11152"/>
            <a:ext cx="9701561"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Calibri" panose="020F0502020204030204"/>
            </a:endParaRPr>
          </a:p>
        </p:txBody>
      </p:sp>
      <p:pic>
        <p:nvPicPr>
          <p:cNvPr id="10" name="Espace réservé pour une image  9">
            <a:extLst>
              <a:ext uri="{FF2B5EF4-FFF2-40B4-BE49-F238E27FC236}">
                <a16:creationId xmlns:a16="http://schemas.microsoft.com/office/drawing/2014/main" id="{9CCEC481-4E21-4C83-8332-A043641953E9}"/>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2853" b="2853"/>
          <a:stretch>
            <a:fillRect/>
          </a:stretch>
        </p:blipFill>
        <p:spPr>
          <a:xfrm>
            <a:off x="-572510" y="0"/>
            <a:ext cx="9699525" cy="6858000"/>
          </a:xfrm>
        </p:spPr>
      </p:pic>
      <p:sp>
        <p:nvSpPr>
          <p:cNvPr id="8" name="Rectangle 7"/>
          <p:cNvSpPr>
            <a:spLocks/>
          </p:cNvSpPr>
          <p:nvPr/>
        </p:nvSpPr>
        <p:spPr bwMode="auto">
          <a:xfrm>
            <a:off x="8224842" y="4474645"/>
            <a:ext cx="3601353"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square" lIns="0" tIns="0" rIns="0" bIns="0" anchor="ctr">
            <a:spAutoFit/>
          </a:bodyPr>
          <a:lstStyle/>
          <a:p>
            <a:pPr defTabSz="914217"/>
            <a:r>
              <a:rPr lang="en-US" sz="4400" b="1" spc="150">
                <a:solidFill>
                  <a:srgbClr val="191919"/>
                </a:solidFill>
                <a:latin typeface="Montserrat Bold" panose="00000800000000000000" pitchFamily="2" charset="0"/>
                <a:ea typeface="Roboto" charset="0"/>
                <a:cs typeface="Poppins Bold" panose="02000000000000000000" pitchFamily="2" charset="77"/>
                <a:sym typeface="Bebas Neue" charset="0"/>
              </a:rPr>
              <a:t>Sonnaz Go</a:t>
            </a:r>
          </a:p>
        </p:txBody>
      </p:sp>
      <p:sp>
        <p:nvSpPr>
          <p:cNvPr id="11" name="TextBox 10"/>
          <p:cNvSpPr txBox="1"/>
          <p:nvPr/>
        </p:nvSpPr>
        <p:spPr>
          <a:xfrm>
            <a:off x="8095761" y="5362827"/>
            <a:ext cx="3453189" cy="323165"/>
          </a:xfrm>
          <a:prstGeom prst="rect">
            <a:avLst/>
          </a:prstGeom>
          <a:noFill/>
        </p:spPr>
        <p:txBody>
          <a:bodyPr wrap="none" rtlCol="0">
            <a:spAutoFit/>
          </a:bodyPr>
          <a:lstStyle/>
          <a:p>
            <a:pPr defTabSz="914217"/>
            <a:r>
              <a:rPr lang="en-US" sz="1500" b="1">
                <a:solidFill>
                  <a:schemeClr val="bg1">
                    <a:lumMod val="65000"/>
                  </a:schemeClr>
                </a:solidFill>
                <a:latin typeface="Montserrat" panose="00000500000000000000" pitchFamily="2" charset="0"/>
                <a:ea typeface="Roboto" charset="0"/>
                <a:cs typeface="Poppins Bold" panose="02000000000000000000" pitchFamily="2" charset="77"/>
              </a:rPr>
              <a:t>Application de covoiturage local</a:t>
            </a:r>
          </a:p>
        </p:txBody>
      </p:sp>
      <p:sp>
        <p:nvSpPr>
          <p:cNvPr id="12" name="Rectangle 13">
            <a:extLst>
              <a:ext uri="{FF2B5EF4-FFF2-40B4-BE49-F238E27FC236}">
                <a16:creationId xmlns:a16="http://schemas.microsoft.com/office/drawing/2014/main" id="{51FEA2AA-4F94-47D5-99D7-256AF5913D4F}"/>
              </a:ext>
            </a:extLst>
          </p:cNvPr>
          <p:cNvSpPr/>
          <p:nvPr/>
        </p:nvSpPr>
        <p:spPr>
          <a:xfrm>
            <a:off x="-642286" y="-15138"/>
            <a:ext cx="9778048" cy="6873137"/>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 name="connsiteX0" fmla="*/ 0 w 19403122"/>
              <a:gd name="connsiteY0" fmla="*/ 1 h 13738302"/>
              <a:gd name="connsiteX1" fmla="*/ 19403122 w 19403122"/>
              <a:gd name="connsiteY1" fmla="*/ 0 h 13738302"/>
              <a:gd name="connsiteX2" fmla="*/ 15519143 w 19403122"/>
              <a:gd name="connsiteY2" fmla="*/ 9289608 h 13738302"/>
              <a:gd name="connsiteX3" fmla="*/ 13782907 w 19403122"/>
              <a:gd name="connsiteY3" fmla="*/ 13738302 h 13738302"/>
              <a:gd name="connsiteX4" fmla="*/ 0 w 19403122"/>
              <a:gd name="connsiteY4" fmla="*/ 13738302 h 13738302"/>
              <a:gd name="connsiteX5" fmla="*/ 0 w 19403122"/>
              <a:gd name="connsiteY5" fmla="*/ 1 h 13738302"/>
              <a:gd name="connsiteX0" fmla="*/ 0 w 19289365"/>
              <a:gd name="connsiteY0" fmla="*/ -1 h 13738300"/>
              <a:gd name="connsiteX1" fmla="*/ 19289365 w 19289365"/>
              <a:gd name="connsiteY1" fmla="*/ 16472 h 13738300"/>
              <a:gd name="connsiteX2" fmla="*/ 15519143 w 19289365"/>
              <a:gd name="connsiteY2" fmla="*/ 9289606 h 13738300"/>
              <a:gd name="connsiteX3" fmla="*/ 13782907 w 19289365"/>
              <a:gd name="connsiteY3" fmla="*/ 13738300 h 13738300"/>
              <a:gd name="connsiteX4" fmla="*/ 0 w 19289365"/>
              <a:gd name="connsiteY4" fmla="*/ 13738300 h 13738300"/>
              <a:gd name="connsiteX5" fmla="*/ 0 w 19289365"/>
              <a:gd name="connsiteY5" fmla="*/ -1 h 1373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9365" h="13738300">
                <a:moveTo>
                  <a:pt x="0" y="-1"/>
                </a:moveTo>
                <a:lnTo>
                  <a:pt x="19289365" y="16472"/>
                </a:lnTo>
                <a:cubicBezTo>
                  <a:pt x="18010956" y="3123992"/>
                  <a:pt x="16797552" y="6182086"/>
                  <a:pt x="15519143" y="9289606"/>
                </a:cubicBezTo>
                <a:lnTo>
                  <a:pt x="13782907" y="13738300"/>
                </a:lnTo>
                <a:lnTo>
                  <a:pt x="0" y="13738300"/>
                </a:lnTo>
                <a:lnTo>
                  <a:pt x="0" y="-1"/>
                </a:lnTo>
                <a:close/>
              </a:path>
            </a:pathLst>
          </a:custGeom>
          <a:gradFill flip="none" rotWithShape="1">
            <a:gsLst>
              <a:gs pos="0">
                <a:schemeClr val="tx2"/>
              </a:gs>
              <a:gs pos="45000">
                <a:schemeClr val="tx2">
                  <a:lumMod val="90000"/>
                  <a:lumOff val="10000"/>
                  <a:alpha val="3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17" name="TextBox 16"/>
          <p:cNvSpPr txBox="1"/>
          <p:nvPr/>
        </p:nvSpPr>
        <p:spPr>
          <a:xfrm>
            <a:off x="1126529" y="6071702"/>
            <a:ext cx="3841116" cy="614592"/>
          </a:xfrm>
          <a:prstGeom prst="rect">
            <a:avLst/>
          </a:prstGeom>
          <a:noFill/>
        </p:spPr>
        <p:txBody>
          <a:bodyPr wrap="none" rtlCol="0">
            <a:spAutoFit/>
          </a:bodyPr>
          <a:lstStyle/>
          <a:p>
            <a:pPr algn="ctr" defTabSz="914217">
              <a:lnSpc>
                <a:spcPts val="2220"/>
              </a:lnSpc>
            </a:pPr>
            <a:r>
              <a:rPr lang="en-US" sz="900" spc="150">
                <a:solidFill>
                  <a:srgbClr val="FFFFFF"/>
                </a:solidFill>
                <a:latin typeface="Montserrat ExtraLight" panose="00000300000000000000" pitchFamily="2" charset="0"/>
                <a:ea typeface="Lato" charset="0"/>
                <a:cs typeface="Poppins" panose="02000000000000000000" pitchFamily="2" charset="77"/>
              </a:rPr>
              <a:t>~ </a:t>
            </a:r>
            <a:r>
              <a:rPr lang="en-US" sz="900" spc="150" err="1">
                <a:solidFill>
                  <a:srgbClr val="FFFFFF"/>
                </a:solidFill>
                <a:latin typeface="Montserrat ExtraLight" panose="00000300000000000000" pitchFamily="2" charset="0"/>
                <a:ea typeface="Lato" charset="0"/>
                <a:cs typeface="Poppins" panose="02000000000000000000" pitchFamily="2" charset="77"/>
              </a:rPr>
              <a:t>Présenté</a:t>
            </a:r>
            <a:r>
              <a:rPr lang="en-US" sz="900" spc="150">
                <a:solidFill>
                  <a:srgbClr val="FFFFFF"/>
                </a:solidFill>
                <a:latin typeface="Montserrat ExtraLight" panose="00000300000000000000" pitchFamily="2" charset="0"/>
                <a:ea typeface="Lato" charset="0"/>
                <a:cs typeface="Poppins" panose="02000000000000000000" pitchFamily="2" charset="77"/>
              </a:rPr>
              <a:t> par: Patrick </a:t>
            </a:r>
            <a:r>
              <a:rPr lang="en-US" sz="900" spc="150" err="1">
                <a:solidFill>
                  <a:srgbClr val="FFFFFF"/>
                </a:solidFill>
                <a:latin typeface="Montserrat ExtraLight" panose="00000300000000000000" pitchFamily="2" charset="0"/>
                <a:ea typeface="Lato" charset="0"/>
                <a:cs typeface="Poppins" panose="02000000000000000000" pitchFamily="2" charset="77"/>
              </a:rPr>
              <a:t>Audriaz</a:t>
            </a:r>
            <a:r>
              <a:rPr lang="en-US" sz="900" spc="150">
                <a:solidFill>
                  <a:srgbClr val="FFFFFF"/>
                </a:solidFill>
                <a:latin typeface="Montserrat ExtraLight" panose="00000300000000000000" pitchFamily="2" charset="0"/>
                <a:ea typeface="Lato" charset="0"/>
                <a:cs typeface="Poppins" panose="02000000000000000000" pitchFamily="2" charset="77"/>
              </a:rPr>
              <a:t> et Nestor Peña ~</a:t>
            </a:r>
          </a:p>
          <a:p>
            <a:pPr algn="ctr" defTabSz="914217">
              <a:lnSpc>
                <a:spcPts val="2220"/>
              </a:lnSpc>
            </a:pPr>
            <a:r>
              <a:rPr lang="en-US" sz="900" spc="150">
                <a:solidFill>
                  <a:srgbClr val="FFFFFF"/>
                </a:solidFill>
                <a:latin typeface="Montserrat ExtraLight" panose="00000300000000000000" pitchFamily="2" charset="0"/>
                <a:ea typeface="Lato" charset="0"/>
                <a:cs typeface="Poppins" panose="02000000000000000000" pitchFamily="2" charset="77"/>
              </a:rPr>
              <a:t>~ </a:t>
            </a:r>
            <a:r>
              <a:rPr lang="en-US" sz="900" spc="150" err="1">
                <a:solidFill>
                  <a:srgbClr val="FFFFFF"/>
                </a:solidFill>
                <a:latin typeface="Montserrat ExtraLight" panose="00000300000000000000" pitchFamily="2" charset="0"/>
                <a:ea typeface="Lato" charset="0"/>
                <a:cs typeface="Poppins" panose="02000000000000000000" pitchFamily="2" charset="77"/>
              </a:rPr>
              <a:t>Supervisé</a:t>
            </a:r>
            <a:r>
              <a:rPr lang="en-US" sz="900" spc="150">
                <a:solidFill>
                  <a:srgbClr val="FFFFFF"/>
                </a:solidFill>
                <a:latin typeface="Montserrat ExtraLight" panose="00000300000000000000" pitchFamily="2" charset="0"/>
                <a:ea typeface="Lato" charset="0"/>
                <a:cs typeface="Poppins" panose="02000000000000000000" pitchFamily="2" charset="77"/>
              </a:rPr>
              <a:t> par: Sandy Ingram et Philippe </a:t>
            </a:r>
            <a:r>
              <a:rPr lang="en-US" sz="900" spc="150" err="1">
                <a:solidFill>
                  <a:srgbClr val="FFFFFF"/>
                </a:solidFill>
                <a:latin typeface="Montserrat ExtraLight" panose="00000300000000000000" pitchFamily="2" charset="0"/>
                <a:ea typeface="Lato" charset="0"/>
                <a:cs typeface="Poppins" panose="02000000000000000000" pitchFamily="2" charset="77"/>
              </a:rPr>
              <a:t>Joye</a:t>
            </a:r>
            <a:r>
              <a:rPr lang="en-US" sz="900" spc="150">
                <a:solidFill>
                  <a:srgbClr val="FFFFFF"/>
                </a:solidFill>
                <a:latin typeface="Montserrat ExtraLight" panose="00000300000000000000" pitchFamily="2" charset="0"/>
                <a:ea typeface="Lato" charset="0"/>
                <a:cs typeface="Poppins" panose="02000000000000000000" pitchFamily="2" charset="77"/>
              </a:rPr>
              <a:t> ~</a:t>
            </a:r>
          </a:p>
        </p:txBody>
      </p:sp>
      <p:pic>
        <p:nvPicPr>
          <p:cNvPr id="3" name="Image 2">
            <a:extLst>
              <a:ext uri="{FF2B5EF4-FFF2-40B4-BE49-F238E27FC236}">
                <a16:creationId xmlns:a16="http://schemas.microsoft.com/office/drawing/2014/main" id="{557D5315-760D-48D7-A892-0BD48594B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4187151"/>
            <a:ext cx="1605429" cy="1605429"/>
          </a:xfrm>
          <a:prstGeom prst="rect">
            <a:avLst/>
          </a:prstGeom>
        </p:spPr>
      </p:pic>
      <p:cxnSp>
        <p:nvCxnSpPr>
          <p:cNvPr id="9" name="Straight Connector 34">
            <a:extLst>
              <a:ext uri="{FF2B5EF4-FFF2-40B4-BE49-F238E27FC236}">
                <a16:creationId xmlns:a16="http://schemas.microsoft.com/office/drawing/2014/main" id="{E92E3CBE-6B48-4590-9620-00AADADA8F61}"/>
              </a:ext>
            </a:extLst>
          </p:cNvPr>
          <p:cNvCxnSpPr/>
          <p:nvPr/>
        </p:nvCxnSpPr>
        <p:spPr>
          <a:xfrm>
            <a:off x="9133379" y="524300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766820"/>
      </p:ext>
    </p:extLst>
  </p:cSld>
  <p:clrMapOvr>
    <a:masterClrMapping/>
  </p:clrMapOvr>
  <p:transition spd="med" advClick="0">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260523" y="699210"/>
            <a:ext cx="5185351" cy="5543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Source Sans Pro Light" charset="0"/>
            </a:endParaRPr>
          </a:p>
        </p:txBody>
      </p:sp>
      <p:sp>
        <p:nvSpPr>
          <p:cNvPr id="13" name="TextBox 12"/>
          <p:cNvSpPr txBox="1"/>
          <p:nvPr/>
        </p:nvSpPr>
        <p:spPr>
          <a:xfrm>
            <a:off x="1115922" y="1089872"/>
            <a:ext cx="4059125" cy="523220"/>
          </a:xfrm>
          <a:prstGeom prst="rect">
            <a:avLst/>
          </a:prstGeom>
          <a:noFill/>
        </p:spPr>
        <p:txBody>
          <a:bodyPr wrap="none" rtlCol="0" anchor="ctr" anchorCtr="0">
            <a:spAutoFit/>
          </a:bodyPr>
          <a:lstStyle/>
          <a:p>
            <a:pPr defTabSz="914217"/>
            <a:r>
              <a:rPr lang="en-US" sz="2800" b="1" spc="100">
                <a:solidFill>
                  <a:srgbClr val="000000"/>
                </a:solidFill>
                <a:latin typeface="Montserrat" charset="0"/>
                <a:ea typeface="Montserrat" charset="0"/>
                <a:cs typeface="Montserrat" charset="0"/>
              </a:rPr>
              <a:t>IDENTITÉ VISUELLE</a:t>
            </a:r>
          </a:p>
        </p:txBody>
      </p:sp>
      <p:sp>
        <p:nvSpPr>
          <p:cNvPr id="11" name="Rectangle 10">
            <a:extLst>
              <a:ext uri="{FF2B5EF4-FFF2-40B4-BE49-F238E27FC236}">
                <a16:creationId xmlns:a16="http://schemas.microsoft.com/office/drawing/2014/main" id="{F08DEFC5-CEC5-4C1F-B227-306146F88BB6}"/>
              </a:ext>
            </a:extLst>
          </p:cNvPr>
          <p:cNvSpPr/>
          <p:nvPr/>
        </p:nvSpPr>
        <p:spPr>
          <a:xfrm>
            <a:off x="1020997" y="2381317"/>
            <a:ext cx="6096000" cy="2623347"/>
          </a:xfrm>
          <a:prstGeom prst="rect">
            <a:avLst/>
          </a:prstGeom>
        </p:spPr>
        <p:txBody>
          <a:bodyPr>
            <a:spAutoFit/>
          </a:bodyPr>
          <a:lstStyle/>
          <a:p>
            <a:pPr defTabSz="543818">
              <a:lnSpc>
                <a:spcPct val="200000"/>
              </a:lnSpc>
            </a:pPr>
            <a:r>
              <a:rPr lang="fr-FR" sz="1200" dirty="0">
                <a:solidFill>
                  <a:srgbClr val="737572"/>
                </a:solidFill>
                <a:latin typeface="Montserrat Light" charset="0"/>
                <a:ea typeface="Montserrat Light" charset="0"/>
                <a:cs typeface="Montserrat Light" charset="0"/>
              </a:rPr>
              <a:t>       Ensemble de codes visuelles cohérents reliant à une entité</a:t>
            </a:r>
          </a:p>
          <a:p>
            <a:pPr defTabSz="543818">
              <a:lnSpc>
                <a:spcPct val="200000"/>
              </a:lnSpc>
            </a:pPr>
            <a:r>
              <a:rPr lang="fr-FR" sz="1200" dirty="0">
                <a:solidFill>
                  <a:srgbClr val="737572"/>
                </a:solidFill>
                <a:latin typeface="Montserrat Light" charset="0"/>
                <a:ea typeface="Montserrat Light" charset="0"/>
                <a:cs typeface="Montserrat Light" charset="0"/>
              </a:rPr>
              <a:t>       Se faire remarquer, connaître et reconnaître</a:t>
            </a:r>
          </a:p>
          <a:p>
            <a:pPr defTabSz="543818">
              <a:lnSpc>
                <a:spcPct val="200000"/>
              </a:lnSpc>
            </a:pPr>
            <a:r>
              <a:rPr lang="fr-FR" sz="1200" dirty="0">
                <a:solidFill>
                  <a:srgbClr val="737572"/>
                </a:solidFill>
                <a:latin typeface="Montserrat Light" charset="0"/>
                <a:ea typeface="Montserrat Light" charset="0"/>
                <a:cs typeface="Montserrat Light" charset="0"/>
              </a:rPr>
              <a:t>       Couleurs, typographie, logo</a:t>
            </a:r>
          </a:p>
          <a:p>
            <a:pPr defTabSz="543818">
              <a:lnSpc>
                <a:spcPct val="200000"/>
              </a:lnSpc>
            </a:pPr>
            <a:r>
              <a:rPr lang="fr-FR" sz="1200" dirty="0">
                <a:solidFill>
                  <a:srgbClr val="737572"/>
                </a:solidFill>
                <a:latin typeface="Montserrat Light" charset="0"/>
                <a:ea typeface="Montserrat Light" charset="0"/>
                <a:cs typeface="Montserrat Light" charset="0"/>
              </a:rPr>
              <a:t>       </a:t>
            </a:r>
            <a:r>
              <a:rPr lang="fr-FR" sz="1200" dirty="0" err="1">
                <a:solidFill>
                  <a:srgbClr val="737572"/>
                </a:solidFill>
                <a:latin typeface="Montserrat Light" charset="0"/>
                <a:ea typeface="Montserrat Light" charset="0"/>
                <a:cs typeface="Montserrat Light" charset="0"/>
              </a:rPr>
              <a:t>Material</a:t>
            </a:r>
            <a:r>
              <a:rPr lang="fr-FR" sz="1200" dirty="0">
                <a:solidFill>
                  <a:srgbClr val="737572"/>
                </a:solidFill>
                <a:latin typeface="Montserrat Light" charset="0"/>
                <a:ea typeface="Montserrat Light" charset="0"/>
                <a:cs typeface="Montserrat Light" charset="0"/>
              </a:rPr>
              <a:t> Design</a:t>
            </a:r>
          </a:p>
          <a:p>
            <a:pPr defTabSz="543818">
              <a:lnSpc>
                <a:spcPct val="200000"/>
              </a:lnSpc>
            </a:pPr>
            <a:r>
              <a:rPr lang="fr-FR" sz="1200" dirty="0">
                <a:solidFill>
                  <a:srgbClr val="737572"/>
                </a:solidFill>
                <a:latin typeface="Montserrat Light" charset="0"/>
                <a:ea typeface="Montserrat Light" charset="0"/>
                <a:cs typeface="Montserrat Light" charset="0"/>
              </a:rPr>
              <a:t>       Notre nom : </a:t>
            </a:r>
            <a:r>
              <a:rPr lang="fr-FR" sz="1200" b="1" dirty="0">
                <a:solidFill>
                  <a:srgbClr val="737572"/>
                </a:solidFill>
                <a:latin typeface="Montserrat Light" charset="0"/>
                <a:ea typeface="Montserrat Light" charset="0"/>
                <a:cs typeface="Montserrat Light" charset="0"/>
              </a:rPr>
              <a:t>Sonnaz Go</a:t>
            </a:r>
          </a:p>
          <a:p>
            <a:pPr defTabSz="543818">
              <a:lnSpc>
                <a:spcPct val="200000"/>
              </a:lnSpc>
            </a:pPr>
            <a:r>
              <a:rPr lang="fr-FR" sz="1200" dirty="0">
                <a:solidFill>
                  <a:srgbClr val="737572"/>
                </a:solidFill>
                <a:latin typeface="Montserrat Light" charset="0"/>
                <a:ea typeface="Montserrat Light" charset="0"/>
                <a:cs typeface="Montserrat Light" charset="0"/>
              </a:rPr>
              <a:t>       Nos valeurs : </a:t>
            </a:r>
            <a:r>
              <a:rPr lang="fr-FR" sz="1200" b="1" dirty="0">
                <a:solidFill>
                  <a:srgbClr val="737572"/>
                </a:solidFill>
                <a:latin typeface="Montserrat Light" charset="0"/>
                <a:ea typeface="Montserrat Light" charset="0"/>
                <a:cs typeface="Montserrat Light" charset="0"/>
              </a:rPr>
              <a:t>partage, transport, écologie</a:t>
            </a:r>
          </a:p>
          <a:p>
            <a:pPr defTabSz="543818">
              <a:lnSpc>
                <a:spcPct val="200000"/>
              </a:lnSpc>
            </a:pPr>
            <a:r>
              <a:rPr lang="fr-FR" sz="1200" b="1" dirty="0">
                <a:solidFill>
                  <a:srgbClr val="737572"/>
                </a:solidFill>
                <a:latin typeface="Montserrat Light" charset="0"/>
                <a:ea typeface="Montserrat Light" charset="0"/>
                <a:cs typeface="Montserrat Light" charset="0"/>
              </a:rPr>
              <a:t>       </a:t>
            </a:r>
            <a:r>
              <a:rPr lang="fr-FR" sz="1200" dirty="0">
                <a:solidFill>
                  <a:srgbClr val="737572"/>
                </a:solidFill>
                <a:latin typeface="Montserrat Light" charset="0"/>
                <a:ea typeface="Montserrat Light" charset="0"/>
                <a:cs typeface="Montserrat Light" charset="0"/>
              </a:rPr>
              <a:t>Impact émotionnel</a:t>
            </a:r>
          </a:p>
        </p:txBody>
      </p:sp>
      <p:cxnSp>
        <p:nvCxnSpPr>
          <p:cNvPr id="5" name="Straight Connector 4"/>
          <p:cNvCxnSpPr>
            <a:cxnSpLocks/>
          </p:cNvCxnSpPr>
          <p:nvPr/>
        </p:nvCxnSpPr>
        <p:spPr>
          <a:xfrm>
            <a:off x="2430794" y="1694760"/>
            <a:ext cx="1134527" cy="0"/>
          </a:xfrm>
          <a:prstGeom prst="line">
            <a:avLst/>
          </a:prstGeom>
          <a:ln w="38100">
            <a:solidFill>
              <a:srgbClr val="64BDA5"/>
            </a:solidFill>
          </a:ln>
        </p:spPr>
        <p:style>
          <a:lnRef idx="1">
            <a:schemeClr val="accent1"/>
          </a:lnRef>
          <a:fillRef idx="0">
            <a:schemeClr val="accent1"/>
          </a:fillRef>
          <a:effectRef idx="0">
            <a:schemeClr val="accent1"/>
          </a:effectRef>
          <a:fontRef idx="minor">
            <a:schemeClr val="tx1"/>
          </a:fontRef>
        </p:style>
      </p:cxnSp>
      <p:sp>
        <p:nvSpPr>
          <p:cNvPr id="6" name="Triangle 5"/>
          <p:cNvSpPr/>
          <p:nvPr/>
        </p:nvSpPr>
        <p:spPr>
          <a:xfrm rot="5400000">
            <a:off x="1135389" y="3330817"/>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18" name="Triangle 17"/>
          <p:cNvSpPr/>
          <p:nvPr/>
        </p:nvSpPr>
        <p:spPr>
          <a:xfrm rot="5400000">
            <a:off x="1135389" y="3700528"/>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19" name="Triangle 18"/>
          <p:cNvSpPr/>
          <p:nvPr/>
        </p:nvSpPr>
        <p:spPr>
          <a:xfrm rot="5400000">
            <a:off x="1135389" y="4060015"/>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10" name="Espace réservé pour une image  9">
            <a:extLst>
              <a:ext uri="{FF2B5EF4-FFF2-40B4-BE49-F238E27FC236}">
                <a16:creationId xmlns:a16="http://schemas.microsoft.com/office/drawing/2014/main" id="{B34D6229-2B0C-45DB-B28C-540539C90258}"/>
              </a:ext>
            </a:extLst>
          </p:cNvPr>
          <p:cNvSpPr>
            <a:spLocks noGrp="1"/>
          </p:cNvSpPr>
          <p:nvPr>
            <p:ph type="pic" sz="quarter" idx="50"/>
          </p:nvPr>
        </p:nvSpPr>
        <p:spPr/>
      </p:sp>
      <p:pic>
        <p:nvPicPr>
          <p:cNvPr id="21" name="Image 20">
            <a:extLst>
              <a:ext uri="{FF2B5EF4-FFF2-40B4-BE49-F238E27FC236}">
                <a16:creationId xmlns:a16="http://schemas.microsoft.com/office/drawing/2014/main" id="{8D61CB6A-D5CE-4EE0-97A9-325FF66CD6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7164" y="810447"/>
            <a:ext cx="4971820" cy="5325764"/>
          </a:xfrm>
          <a:prstGeom prst="rect">
            <a:avLst/>
          </a:prstGeom>
        </p:spPr>
      </p:pic>
      <p:sp>
        <p:nvSpPr>
          <p:cNvPr id="24" name="Triangle 5">
            <a:extLst>
              <a:ext uri="{FF2B5EF4-FFF2-40B4-BE49-F238E27FC236}">
                <a16:creationId xmlns:a16="http://schemas.microsoft.com/office/drawing/2014/main" id="{00CC2A58-18E6-4DF3-8407-EBE07C494E85}"/>
              </a:ext>
            </a:extLst>
          </p:cNvPr>
          <p:cNvSpPr/>
          <p:nvPr/>
        </p:nvSpPr>
        <p:spPr>
          <a:xfrm rot="5400000">
            <a:off x="1135389" y="2604211"/>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25" name="Triangle 17">
            <a:extLst>
              <a:ext uri="{FF2B5EF4-FFF2-40B4-BE49-F238E27FC236}">
                <a16:creationId xmlns:a16="http://schemas.microsoft.com/office/drawing/2014/main" id="{8CD155D1-CD4A-4E82-A068-C247197E945E}"/>
              </a:ext>
            </a:extLst>
          </p:cNvPr>
          <p:cNvSpPr/>
          <p:nvPr/>
        </p:nvSpPr>
        <p:spPr>
          <a:xfrm rot="5400000">
            <a:off x="1135389" y="2961106"/>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26" name="Triangle 18">
            <a:extLst>
              <a:ext uri="{FF2B5EF4-FFF2-40B4-BE49-F238E27FC236}">
                <a16:creationId xmlns:a16="http://schemas.microsoft.com/office/drawing/2014/main" id="{E5737674-F475-4902-873D-A887A3FA9A4C}"/>
              </a:ext>
            </a:extLst>
          </p:cNvPr>
          <p:cNvSpPr/>
          <p:nvPr/>
        </p:nvSpPr>
        <p:spPr>
          <a:xfrm rot="5400000">
            <a:off x="1118456" y="4421370"/>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
        <p:nvSpPr>
          <p:cNvPr id="15" name="Triangle 18">
            <a:extLst>
              <a:ext uri="{FF2B5EF4-FFF2-40B4-BE49-F238E27FC236}">
                <a16:creationId xmlns:a16="http://schemas.microsoft.com/office/drawing/2014/main" id="{EADDB6DD-73DA-4369-B408-7A6548C0D229}"/>
              </a:ext>
            </a:extLst>
          </p:cNvPr>
          <p:cNvSpPr/>
          <p:nvPr/>
        </p:nvSpPr>
        <p:spPr>
          <a:xfrm rot="5400000">
            <a:off x="1118456" y="4798569"/>
            <a:ext cx="103484" cy="8921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lnSpc>
                <a:spcPct val="150000"/>
              </a:lnSpc>
            </a:pPr>
            <a:endParaRPr lang="en-US">
              <a:solidFill>
                <a:srgbClr val="FFFFFF"/>
              </a:solidFill>
              <a:latin typeface="Source Sans Pro Light" charset="0"/>
            </a:endParaRPr>
          </a:p>
        </p:txBody>
      </p:sp>
    </p:spTree>
    <p:extLst>
      <p:ext uri="{BB962C8B-B14F-4D97-AF65-F5344CB8AC3E}">
        <p14:creationId xmlns:p14="http://schemas.microsoft.com/office/powerpoint/2010/main" val="2026022439"/>
      </p:ext>
    </p:extLst>
  </p:cSld>
  <p:clrMapOvr>
    <a:masterClrMapping/>
  </p:clrMapOvr>
  <p:transition spd="med" advClick="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2019912" y="1193956"/>
            <a:ext cx="2832827" cy="541174"/>
          </a:xfrm>
          <a:prstGeom prst="rect">
            <a:avLst/>
          </a:prstGeom>
          <a:noFill/>
        </p:spPr>
        <p:txBody>
          <a:bodyPr wrap="none" rtlCol="0" anchor="ctr" anchorCtr="0">
            <a:spAutoFit/>
          </a:bodyPr>
          <a:lstStyle/>
          <a:p>
            <a:pPr algn="ctr" defTabSz="914217">
              <a:lnSpc>
                <a:spcPts val="3530"/>
              </a:lnSpc>
            </a:pPr>
            <a:r>
              <a:rPr lang="en-US" sz="3000" b="1" spc="100">
                <a:solidFill>
                  <a:srgbClr val="000000"/>
                </a:solidFill>
                <a:latin typeface="Montserrat" charset="0"/>
                <a:ea typeface="Montserrat" charset="0"/>
                <a:cs typeface="Montserrat" charset="0"/>
              </a:rPr>
              <a:t>PROMOTION</a:t>
            </a:r>
          </a:p>
        </p:txBody>
      </p:sp>
      <p:pic>
        <p:nvPicPr>
          <p:cNvPr id="8" name="Image 7">
            <a:extLst>
              <a:ext uri="{FF2B5EF4-FFF2-40B4-BE49-F238E27FC236}">
                <a16:creationId xmlns:a16="http://schemas.microsoft.com/office/drawing/2014/main" id="{426DC277-9F05-4CC1-8092-685416EE9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3700" y="0"/>
            <a:ext cx="4848300" cy="6858000"/>
          </a:xfrm>
          <a:prstGeom prst="rect">
            <a:avLst/>
          </a:prstGeom>
        </p:spPr>
      </p:pic>
      <p:cxnSp>
        <p:nvCxnSpPr>
          <p:cNvPr id="9" name="Straight Connector 21">
            <a:extLst>
              <a:ext uri="{FF2B5EF4-FFF2-40B4-BE49-F238E27FC236}">
                <a16:creationId xmlns:a16="http://schemas.microsoft.com/office/drawing/2014/main" id="{0169BD12-DE50-4B5C-B2B7-0422B5DBF6A9}"/>
              </a:ext>
            </a:extLst>
          </p:cNvPr>
          <p:cNvCxnSpPr/>
          <p:nvPr/>
        </p:nvCxnSpPr>
        <p:spPr>
          <a:xfrm>
            <a:off x="2858074" y="1833123"/>
            <a:ext cx="1140690" cy="0"/>
          </a:xfrm>
          <a:prstGeom prst="line">
            <a:avLst/>
          </a:prstGeom>
          <a:ln w="38100">
            <a:solidFill>
              <a:srgbClr val="64BDA5"/>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6D619506-38F4-4A39-8567-4B185039B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2159" y="2850501"/>
            <a:ext cx="647684" cy="647684"/>
          </a:xfrm>
          <a:prstGeom prst="rect">
            <a:avLst/>
          </a:prstGeom>
        </p:spPr>
      </p:pic>
      <p:pic>
        <p:nvPicPr>
          <p:cNvPr id="5" name="Image 4">
            <a:extLst>
              <a:ext uri="{FF2B5EF4-FFF2-40B4-BE49-F238E27FC236}">
                <a16:creationId xmlns:a16="http://schemas.microsoft.com/office/drawing/2014/main" id="{A2681DE5-8C62-4142-8D92-BE2901239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823" y="2850501"/>
            <a:ext cx="647684" cy="647684"/>
          </a:xfrm>
          <a:prstGeom prst="rect">
            <a:avLst/>
          </a:prstGeom>
        </p:spPr>
      </p:pic>
      <p:pic>
        <p:nvPicPr>
          <p:cNvPr id="7" name="Image 6">
            <a:extLst>
              <a:ext uri="{FF2B5EF4-FFF2-40B4-BE49-F238E27FC236}">
                <a16:creationId xmlns:a16="http://schemas.microsoft.com/office/drawing/2014/main" id="{8326C523-10CD-4924-A60E-950F21E19A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6420" y="2878781"/>
            <a:ext cx="619404" cy="619404"/>
          </a:xfrm>
          <a:prstGeom prst="rect">
            <a:avLst/>
          </a:prstGeom>
        </p:spPr>
      </p:pic>
      <p:pic>
        <p:nvPicPr>
          <p:cNvPr id="11" name="Image 10">
            <a:extLst>
              <a:ext uri="{FF2B5EF4-FFF2-40B4-BE49-F238E27FC236}">
                <a16:creationId xmlns:a16="http://schemas.microsoft.com/office/drawing/2014/main" id="{F3D0BD93-A69C-4F3A-95B7-7632B4B574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51127" y="4696823"/>
            <a:ext cx="690566" cy="690566"/>
          </a:xfrm>
          <a:prstGeom prst="rect">
            <a:avLst/>
          </a:prstGeom>
        </p:spPr>
      </p:pic>
      <p:pic>
        <p:nvPicPr>
          <p:cNvPr id="20" name="Image 19">
            <a:extLst>
              <a:ext uri="{FF2B5EF4-FFF2-40B4-BE49-F238E27FC236}">
                <a16:creationId xmlns:a16="http://schemas.microsoft.com/office/drawing/2014/main" id="{029477B6-141C-4A94-8E4F-BB12F91A77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357169" y="4796532"/>
            <a:ext cx="531006" cy="531006"/>
          </a:xfrm>
          <a:prstGeom prst="rect">
            <a:avLst/>
          </a:prstGeom>
        </p:spPr>
      </p:pic>
      <p:sp>
        <p:nvSpPr>
          <p:cNvPr id="39" name="TextBox 38">
            <a:extLst>
              <a:ext uri="{FF2B5EF4-FFF2-40B4-BE49-F238E27FC236}">
                <a16:creationId xmlns:a16="http://schemas.microsoft.com/office/drawing/2014/main" id="{E5685C2C-8BCC-4228-96CD-742551C56437}"/>
              </a:ext>
            </a:extLst>
          </p:cNvPr>
          <p:cNvSpPr txBox="1"/>
          <p:nvPr/>
        </p:nvSpPr>
        <p:spPr>
          <a:xfrm>
            <a:off x="1241801" y="3541125"/>
            <a:ext cx="1391728" cy="461665"/>
          </a:xfrm>
          <a:prstGeom prst="rect">
            <a:avLst/>
          </a:prstGeom>
          <a:noFill/>
        </p:spPr>
        <p:txBody>
          <a:bodyPr wrap="squar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Motivation à </a:t>
            </a:r>
            <a:r>
              <a:rPr lang="en-US" sz="1200" err="1">
                <a:solidFill>
                  <a:srgbClr val="435466"/>
                </a:solidFill>
                <a:latin typeface="Montserrat Bold" panose="00000800000000000000" pitchFamily="2" charset="0"/>
                <a:ea typeface="Montserrat" charset="0"/>
                <a:cs typeface="Montserrat" charset="0"/>
              </a:rPr>
              <a:t>l’utilisation</a:t>
            </a:r>
            <a:endParaRPr lang="en-US" sz="1200">
              <a:solidFill>
                <a:srgbClr val="435466"/>
              </a:solidFill>
              <a:latin typeface="Montserrat Bold" panose="00000800000000000000" pitchFamily="2" charset="0"/>
              <a:ea typeface="Montserrat" charset="0"/>
              <a:cs typeface="Montserrat" charset="0"/>
            </a:endParaRPr>
          </a:p>
        </p:txBody>
      </p:sp>
      <p:sp>
        <p:nvSpPr>
          <p:cNvPr id="40" name="TextBox 38">
            <a:extLst>
              <a:ext uri="{FF2B5EF4-FFF2-40B4-BE49-F238E27FC236}">
                <a16:creationId xmlns:a16="http://schemas.microsoft.com/office/drawing/2014/main" id="{B0DFC42B-C4E7-4EEA-B0BB-EC89EEB9A0B5}"/>
              </a:ext>
            </a:extLst>
          </p:cNvPr>
          <p:cNvSpPr txBox="1"/>
          <p:nvPr/>
        </p:nvSpPr>
        <p:spPr>
          <a:xfrm>
            <a:off x="2960828" y="3541776"/>
            <a:ext cx="1391728" cy="646331"/>
          </a:xfrm>
          <a:prstGeom prst="rect">
            <a:avLst/>
          </a:prstGeom>
          <a:noFill/>
        </p:spPr>
        <p:txBody>
          <a:bodyPr wrap="squar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Promotion de </a:t>
            </a:r>
            <a:r>
              <a:rPr lang="en-US" sz="1200" err="1">
                <a:solidFill>
                  <a:srgbClr val="435466"/>
                </a:solidFill>
                <a:latin typeface="Montserrat Bold" panose="00000800000000000000" pitchFamily="2" charset="0"/>
                <a:ea typeface="Montserrat" charset="0"/>
                <a:cs typeface="Montserrat" charset="0"/>
              </a:rPr>
              <a:t>producteurs</a:t>
            </a:r>
            <a:r>
              <a:rPr lang="en-US" sz="1200">
                <a:solidFill>
                  <a:srgbClr val="435466"/>
                </a:solidFill>
                <a:latin typeface="Montserrat Bold" panose="00000800000000000000" pitchFamily="2" charset="0"/>
                <a:ea typeface="Montserrat" charset="0"/>
                <a:cs typeface="Montserrat" charset="0"/>
              </a:rPr>
              <a:t> </a:t>
            </a:r>
            <a:r>
              <a:rPr lang="en-US" sz="1200" err="1">
                <a:solidFill>
                  <a:srgbClr val="435466"/>
                </a:solidFill>
                <a:latin typeface="Montserrat Bold" panose="00000800000000000000" pitchFamily="2" charset="0"/>
                <a:ea typeface="Montserrat" charset="0"/>
                <a:cs typeface="Montserrat" charset="0"/>
              </a:rPr>
              <a:t>locaux</a:t>
            </a:r>
            <a:endParaRPr lang="en-US" sz="1200">
              <a:solidFill>
                <a:srgbClr val="435466"/>
              </a:solidFill>
              <a:latin typeface="Montserrat Bold" panose="00000800000000000000" pitchFamily="2" charset="0"/>
              <a:ea typeface="Montserrat" charset="0"/>
              <a:cs typeface="Montserrat" charset="0"/>
            </a:endParaRPr>
          </a:p>
        </p:txBody>
      </p:sp>
      <p:sp>
        <p:nvSpPr>
          <p:cNvPr id="41" name="TextBox 38">
            <a:extLst>
              <a:ext uri="{FF2B5EF4-FFF2-40B4-BE49-F238E27FC236}">
                <a16:creationId xmlns:a16="http://schemas.microsoft.com/office/drawing/2014/main" id="{847B1B19-4D2C-4F51-941C-DF2104B46E00}"/>
              </a:ext>
            </a:extLst>
          </p:cNvPr>
          <p:cNvSpPr txBox="1"/>
          <p:nvPr/>
        </p:nvSpPr>
        <p:spPr>
          <a:xfrm>
            <a:off x="4556003" y="3541776"/>
            <a:ext cx="1539997" cy="461665"/>
          </a:xfrm>
          <a:prstGeom prst="rect">
            <a:avLst/>
          </a:prstGeom>
          <a:noFill/>
        </p:spPr>
        <p:txBody>
          <a:bodyPr wrap="square" rtlCol="0" anchor="ctr" anchorCtr="0">
            <a:spAutoFit/>
          </a:bodyPr>
          <a:lstStyle/>
          <a:p>
            <a:pPr algn="ctr" defTabSz="914217"/>
            <a:r>
              <a:rPr lang="en-US" sz="1200" err="1">
                <a:solidFill>
                  <a:srgbClr val="435466"/>
                </a:solidFill>
                <a:latin typeface="Montserrat Bold" panose="00000800000000000000" pitchFamily="2" charset="0"/>
                <a:ea typeface="Montserrat" charset="0"/>
                <a:cs typeface="Montserrat" charset="0"/>
              </a:rPr>
              <a:t>Avantages</a:t>
            </a:r>
            <a:r>
              <a:rPr lang="en-US" sz="1200">
                <a:solidFill>
                  <a:srgbClr val="435466"/>
                </a:solidFill>
                <a:latin typeface="Montserrat Bold" panose="00000800000000000000" pitchFamily="2" charset="0"/>
                <a:ea typeface="Montserrat" charset="0"/>
                <a:cs typeface="Montserrat" charset="0"/>
              </a:rPr>
              <a:t> </a:t>
            </a:r>
            <a:r>
              <a:rPr lang="en-US" sz="1200" err="1">
                <a:solidFill>
                  <a:srgbClr val="435466"/>
                </a:solidFill>
                <a:latin typeface="Montserrat Bold" panose="00000800000000000000" pitchFamily="2" charset="0"/>
                <a:ea typeface="Montserrat" charset="0"/>
                <a:cs typeface="Montserrat" charset="0"/>
              </a:rPr>
              <a:t>communaux</a:t>
            </a:r>
            <a:endParaRPr lang="en-US" sz="1200">
              <a:solidFill>
                <a:srgbClr val="435466"/>
              </a:solidFill>
              <a:latin typeface="Montserrat Bold" panose="00000800000000000000" pitchFamily="2" charset="0"/>
              <a:ea typeface="Montserrat" charset="0"/>
              <a:cs typeface="Montserrat" charset="0"/>
            </a:endParaRPr>
          </a:p>
        </p:txBody>
      </p:sp>
      <p:sp>
        <p:nvSpPr>
          <p:cNvPr id="43" name="TextBox 38">
            <a:extLst>
              <a:ext uri="{FF2B5EF4-FFF2-40B4-BE49-F238E27FC236}">
                <a16:creationId xmlns:a16="http://schemas.microsoft.com/office/drawing/2014/main" id="{AA4194BA-0D0B-4D88-A961-0F89DB081A02}"/>
              </a:ext>
            </a:extLst>
          </p:cNvPr>
          <p:cNvSpPr txBox="1"/>
          <p:nvPr/>
        </p:nvSpPr>
        <p:spPr>
          <a:xfrm>
            <a:off x="1905990" y="5492275"/>
            <a:ext cx="1380840" cy="461665"/>
          </a:xfrm>
          <a:prstGeom prst="rect">
            <a:avLst/>
          </a:prstGeom>
          <a:noFill/>
        </p:spPr>
        <p:txBody>
          <a:bodyPr wrap="square" rtlCol="0" anchor="ctr" anchorCtr="0">
            <a:spAutoFit/>
          </a:bodyPr>
          <a:lstStyle/>
          <a:p>
            <a:pPr algn="ctr" defTabSz="914217"/>
            <a:r>
              <a:rPr lang="fr-FR" sz="1200" dirty="0">
                <a:solidFill>
                  <a:srgbClr val="435466"/>
                </a:solidFill>
                <a:latin typeface="Montserrat Bold" panose="00000800000000000000" pitchFamily="2" charset="0"/>
                <a:ea typeface="Montserrat" charset="0"/>
                <a:cs typeface="Montserrat" charset="0"/>
              </a:rPr>
              <a:t>Promotion locale</a:t>
            </a:r>
            <a:endParaRPr lang="en-US" sz="1200" dirty="0">
              <a:solidFill>
                <a:srgbClr val="435466"/>
              </a:solidFill>
              <a:latin typeface="Montserrat Bold" panose="00000800000000000000" pitchFamily="2" charset="0"/>
              <a:ea typeface="Montserrat" charset="0"/>
              <a:cs typeface="Montserrat" charset="0"/>
            </a:endParaRPr>
          </a:p>
        </p:txBody>
      </p:sp>
      <p:sp>
        <p:nvSpPr>
          <p:cNvPr id="44" name="TextBox 38">
            <a:extLst>
              <a:ext uri="{FF2B5EF4-FFF2-40B4-BE49-F238E27FC236}">
                <a16:creationId xmlns:a16="http://schemas.microsoft.com/office/drawing/2014/main" id="{092F9698-D2A5-4829-AA03-E433ED970245}"/>
              </a:ext>
            </a:extLst>
          </p:cNvPr>
          <p:cNvSpPr txBox="1"/>
          <p:nvPr/>
        </p:nvSpPr>
        <p:spPr>
          <a:xfrm>
            <a:off x="3786968" y="5492275"/>
            <a:ext cx="1671408" cy="461665"/>
          </a:xfrm>
          <a:prstGeom prst="rect">
            <a:avLst/>
          </a:prstGeom>
          <a:noFill/>
        </p:spPr>
        <p:txBody>
          <a:bodyPr wrap="square" rtlCol="0" anchor="ctr" anchorCtr="0">
            <a:spAutoFit/>
          </a:bodyPr>
          <a:lstStyle/>
          <a:p>
            <a:pPr algn="ctr" defTabSz="914217"/>
            <a:r>
              <a:rPr lang="fr-FR" sz="1200">
                <a:solidFill>
                  <a:srgbClr val="435466"/>
                </a:solidFill>
                <a:latin typeface="Montserrat Bold" panose="00000800000000000000" pitchFamily="2" charset="0"/>
                <a:ea typeface="Montserrat" charset="0"/>
                <a:cs typeface="Montserrat" charset="0"/>
              </a:rPr>
              <a:t>Système de classement</a:t>
            </a:r>
          </a:p>
        </p:txBody>
      </p:sp>
      <p:sp>
        <p:nvSpPr>
          <p:cNvPr id="15" name="TextBox 33">
            <a:extLst>
              <a:ext uri="{FF2B5EF4-FFF2-40B4-BE49-F238E27FC236}">
                <a16:creationId xmlns:a16="http://schemas.microsoft.com/office/drawing/2014/main" id="{B301F4AE-C3E5-4060-8E11-94F6E296073E}"/>
              </a:ext>
            </a:extLst>
          </p:cNvPr>
          <p:cNvSpPr txBox="1"/>
          <p:nvPr/>
        </p:nvSpPr>
        <p:spPr>
          <a:xfrm>
            <a:off x="1971367" y="1812871"/>
            <a:ext cx="3007555" cy="479618"/>
          </a:xfrm>
          <a:prstGeom prst="rect">
            <a:avLst/>
          </a:prstGeom>
          <a:noFill/>
        </p:spPr>
        <p:txBody>
          <a:bodyPr wrap="none" rtlCol="0" anchor="ctr" anchorCtr="0">
            <a:spAutoFit/>
          </a:bodyPr>
          <a:lstStyle/>
          <a:p>
            <a:pPr algn="ctr" defTabSz="914217">
              <a:lnSpc>
                <a:spcPts val="3530"/>
              </a:lnSpc>
            </a:pPr>
            <a:r>
              <a:rPr kumimoji="0" lang="en-US" sz="1600" b="1" i="0" u="none" strike="noStrike" kern="1200" cap="none" spc="100" normalizeH="0" baseline="0" noProof="0" dirty="0">
                <a:ln>
                  <a:noFill/>
                </a:ln>
                <a:solidFill>
                  <a:srgbClr val="607D8B"/>
                </a:solidFill>
                <a:effectLst/>
                <a:uLnTx/>
                <a:uFillTx/>
                <a:latin typeface="Montserrat" charset="0"/>
                <a:ea typeface="Montserrat" charset="0"/>
                <a:cs typeface="Montserrat" charset="0"/>
              </a:rPr>
              <a:t>Communiqué de </a:t>
            </a:r>
            <a:r>
              <a:rPr kumimoji="0" lang="en-US" sz="1600" b="1" i="0" u="none" strike="noStrike" kern="1200" cap="none" spc="100" normalizeH="0" baseline="0" noProof="0" dirty="0" err="1">
                <a:ln>
                  <a:noFill/>
                </a:ln>
                <a:solidFill>
                  <a:srgbClr val="607D8B"/>
                </a:solidFill>
                <a:effectLst/>
                <a:uLnTx/>
                <a:uFillTx/>
                <a:latin typeface="Montserrat" charset="0"/>
                <a:ea typeface="Montserrat" charset="0"/>
                <a:cs typeface="Montserrat" charset="0"/>
              </a:rPr>
              <a:t>presse</a:t>
            </a:r>
            <a:endParaRPr kumimoji="0" lang="en-US" sz="1600" b="1" i="0" u="none" strike="noStrike" kern="1200" cap="none" spc="100" normalizeH="0" baseline="0" noProof="0" dirty="0">
              <a:ln>
                <a:noFill/>
              </a:ln>
              <a:solidFill>
                <a:srgbClr val="607D8B"/>
              </a:solidFill>
              <a:effectLst/>
              <a:uLnTx/>
              <a:uFillTx/>
              <a:latin typeface="Montserrat" charset="0"/>
              <a:ea typeface="Montserrat" charset="0"/>
              <a:cs typeface="Montserrat" charset="0"/>
            </a:endParaRPr>
          </a:p>
        </p:txBody>
      </p:sp>
    </p:spTree>
    <p:extLst>
      <p:ext uri="{BB962C8B-B14F-4D97-AF65-F5344CB8AC3E}">
        <p14:creationId xmlns:p14="http://schemas.microsoft.com/office/powerpoint/2010/main" val="127597582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75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75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7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33">
            <a:extLst>
              <a:ext uri="{FF2B5EF4-FFF2-40B4-BE49-F238E27FC236}">
                <a16:creationId xmlns:a16="http://schemas.microsoft.com/office/drawing/2014/main" id="{B8598257-DB98-4B57-907D-93EDEE57A0A0}"/>
              </a:ext>
            </a:extLst>
          </p:cNvPr>
          <p:cNvSpPr txBox="1"/>
          <p:nvPr/>
        </p:nvSpPr>
        <p:spPr>
          <a:xfrm>
            <a:off x="3826907" y="2809920"/>
            <a:ext cx="4283545" cy="619080"/>
          </a:xfrm>
          <a:prstGeom prst="rect">
            <a:avLst/>
          </a:prstGeom>
          <a:noFill/>
        </p:spPr>
        <p:txBody>
          <a:bodyPr wrap="none" rtlCol="0" anchor="ctr" anchorCtr="0">
            <a:spAutoFit/>
          </a:bodyPr>
          <a:lstStyle/>
          <a:p>
            <a:pPr algn="ctr" defTabSz="914217">
              <a:lnSpc>
                <a:spcPts val="3530"/>
              </a:lnSpc>
            </a:pPr>
            <a:r>
              <a:rPr lang="en-US" sz="6000" b="1" spc="100" dirty="0">
                <a:solidFill>
                  <a:srgbClr val="000000"/>
                </a:solidFill>
                <a:latin typeface="Montserrat" charset="0"/>
                <a:ea typeface="Montserrat" charset="0"/>
                <a:cs typeface="Montserrat" charset="0"/>
              </a:rPr>
              <a:t>LIVE TEST</a:t>
            </a:r>
          </a:p>
        </p:txBody>
      </p:sp>
      <p:cxnSp>
        <p:nvCxnSpPr>
          <p:cNvPr id="11" name="Straight Connector 34">
            <a:extLst>
              <a:ext uri="{FF2B5EF4-FFF2-40B4-BE49-F238E27FC236}">
                <a16:creationId xmlns:a16="http://schemas.microsoft.com/office/drawing/2014/main" id="{E67C16D4-EDD7-4B9C-B12E-D8D4BC7E818A}"/>
              </a:ext>
            </a:extLst>
          </p:cNvPr>
          <p:cNvCxnSpPr>
            <a:cxnSpLocks/>
          </p:cNvCxnSpPr>
          <p:nvPr/>
        </p:nvCxnSpPr>
        <p:spPr>
          <a:xfrm>
            <a:off x="4965540" y="3437789"/>
            <a:ext cx="1921397" cy="0"/>
          </a:xfrm>
          <a:prstGeom prst="line">
            <a:avLst/>
          </a:prstGeom>
          <a:ln w="57150">
            <a:solidFill>
              <a:srgbClr val="64BD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244057"/>
      </p:ext>
    </p:extLst>
  </p:cSld>
  <p:clrMapOvr>
    <a:masterClrMapping/>
  </p:clrMapOvr>
  <p:transition spd="med" advClick="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356019-6836-0641-82DF-EAEE9E7E1509}"/>
              </a:ext>
            </a:extLst>
          </p:cNvPr>
          <p:cNvGrpSpPr/>
          <p:nvPr/>
        </p:nvGrpSpPr>
        <p:grpSpPr>
          <a:xfrm>
            <a:off x="4455195" y="2064379"/>
            <a:ext cx="3281610" cy="3279952"/>
            <a:chOff x="8799218" y="4919866"/>
            <a:chExt cx="6563220" cy="6559903"/>
          </a:xfrm>
        </p:grpSpPr>
        <p:sp>
          <p:nvSpPr>
            <p:cNvPr id="44" name="Freeform: Shape 5309">
              <a:extLst>
                <a:ext uri="{FF2B5EF4-FFF2-40B4-BE49-F238E27FC236}">
                  <a16:creationId xmlns:a16="http://schemas.microsoft.com/office/drawing/2014/main" id="{D37BBF70-EDFE-4147-9352-C70AD9DE3DC8}"/>
                </a:ext>
              </a:extLst>
            </p:cNvPr>
            <p:cNvSpPr/>
            <p:nvPr/>
          </p:nvSpPr>
          <p:spPr>
            <a:xfrm>
              <a:off x="8931541" y="5052189"/>
              <a:ext cx="6298565" cy="6291949"/>
            </a:xfrm>
            <a:custGeom>
              <a:avLst/>
              <a:gdLst/>
              <a:ahLst/>
              <a:cxnLst>
                <a:cxn ang="3cd4">
                  <a:pos x="hc" y="t"/>
                </a:cxn>
                <a:cxn ang="cd2">
                  <a:pos x="l" y="vc"/>
                </a:cxn>
                <a:cxn ang="cd4">
                  <a:pos x="hc" y="b"/>
                </a:cxn>
                <a:cxn ang="0">
                  <a:pos x="r" y="vc"/>
                </a:cxn>
              </a:cxnLst>
              <a:rect l="l" t="t" r="r" b="b"/>
              <a:pathLst>
                <a:path w="1905" h="1903">
                  <a:moveTo>
                    <a:pt x="141" y="711"/>
                  </a:moveTo>
                  <a:cubicBezTo>
                    <a:pt x="7" y="844"/>
                    <a:pt x="7" y="1060"/>
                    <a:pt x="141" y="1193"/>
                  </a:cubicBezTo>
                  <a:lnTo>
                    <a:pt x="710" y="1762"/>
                  </a:lnTo>
                  <a:cubicBezTo>
                    <a:pt x="843" y="1896"/>
                    <a:pt x="1060" y="1896"/>
                    <a:pt x="1194" y="1762"/>
                  </a:cubicBezTo>
                  <a:lnTo>
                    <a:pt x="1763" y="1193"/>
                  </a:lnTo>
                  <a:cubicBezTo>
                    <a:pt x="1896" y="1060"/>
                    <a:pt x="1896" y="844"/>
                    <a:pt x="1763" y="711"/>
                  </a:cubicBezTo>
                  <a:lnTo>
                    <a:pt x="1194" y="142"/>
                  </a:lnTo>
                  <a:cubicBezTo>
                    <a:pt x="1060" y="9"/>
                    <a:pt x="843" y="9"/>
                    <a:pt x="710" y="142"/>
                  </a:cubicBezTo>
                  <a:close/>
                  <a:moveTo>
                    <a:pt x="1792" y="1223"/>
                  </a:moveTo>
                  <a:lnTo>
                    <a:pt x="1223" y="1792"/>
                  </a:lnTo>
                  <a:cubicBezTo>
                    <a:pt x="1074" y="1941"/>
                    <a:pt x="830" y="1941"/>
                    <a:pt x="680" y="1792"/>
                  </a:cubicBezTo>
                  <a:lnTo>
                    <a:pt x="112" y="1223"/>
                  </a:lnTo>
                  <a:cubicBezTo>
                    <a:pt x="-37" y="1074"/>
                    <a:pt x="-37" y="831"/>
                    <a:pt x="112" y="681"/>
                  </a:cubicBezTo>
                  <a:lnTo>
                    <a:pt x="680" y="112"/>
                  </a:lnTo>
                  <a:cubicBezTo>
                    <a:pt x="830" y="-37"/>
                    <a:pt x="1074" y="-37"/>
                    <a:pt x="1223" y="112"/>
                  </a:cubicBezTo>
                  <a:lnTo>
                    <a:pt x="1792" y="681"/>
                  </a:lnTo>
                  <a:cubicBezTo>
                    <a:pt x="1942" y="831"/>
                    <a:pt x="1942" y="1074"/>
                    <a:pt x="1792" y="1223"/>
                  </a:cubicBezTo>
                  <a:close/>
                </a:path>
              </a:pathLst>
            </a:custGeom>
            <a:solidFill>
              <a:schemeClr val="tx2"/>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45" name="Freeform: Shape 5310">
              <a:extLst>
                <a:ext uri="{FF2B5EF4-FFF2-40B4-BE49-F238E27FC236}">
                  <a16:creationId xmlns:a16="http://schemas.microsoft.com/office/drawing/2014/main" id="{1AADC997-7B6B-D943-90CE-A10C604A2653}"/>
                </a:ext>
              </a:extLst>
            </p:cNvPr>
            <p:cNvSpPr/>
            <p:nvPr/>
          </p:nvSpPr>
          <p:spPr>
            <a:xfrm>
              <a:off x="12428180" y="6167009"/>
              <a:ext cx="1683808" cy="1680499"/>
            </a:xfrm>
            <a:custGeom>
              <a:avLst/>
              <a:gdLst/>
              <a:ahLst/>
              <a:cxnLst>
                <a:cxn ang="3cd4">
                  <a:pos x="hc" y="t"/>
                </a:cxn>
                <a:cxn ang="cd2">
                  <a:pos x="l" y="vc"/>
                </a:cxn>
                <a:cxn ang="cd4">
                  <a:pos x="hc" y="b"/>
                </a:cxn>
                <a:cxn ang="0">
                  <a:pos x="r" y="vc"/>
                </a:cxn>
              </a:cxnLst>
              <a:rect l="l" t="t" r="r" b="b"/>
              <a:pathLst>
                <a:path w="510" h="509">
                  <a:moveTo>
                    <a:pt x="49" y="225"/>
                  </a:moveTo>
                  <a:cubicBezTo>
                    <a:pt x="-16" y="290"/>
                    <a:pt x="-16" y="395"/>
                    <a:pt x="49" y="460"/>
                  </a:cubicBezTo>
                  <a:cubicBezTo>
                    <a:pt x="114" y="525"/>
                    <a:pt x="219" y="525"/>
                    <a:pt x="284" y="460"/>
                  </a:cubicBezTo>
                  <a:lnTo>
                    <a:pt x="510" y="236"/>
                  </a:lnTo>
                  <a:lnTo>
                    <a:pt x="275" y="0"/>
                  </a:lnTo>
                  <a:close/>
                </a:path>
              </a:pathLst>
            </a:custGeom>
            <a:solidFill>
              <a:schemeClr val="accent2"/>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46" name="Freeform: Shape 5311">
              <a:extLst>
                <a:ext uri="{FF2B5EF4-FFF2-40B4-BE49-F238E27FC236}">
                  <a16:creationId xmlns:a16="http://schemas.microsoft.com/office/drawing/2014/main" id="{0A3FE740-4C90-9A43-9A95-E2C5A1455122}"/>
                </a:ext>
              </a:extLst>
            </p:cNvPr>
            <p:cNvSpPr/>
            <p:nvPr/>
          </p:nvSpPr>
          <p:spPr>
            <a:xfrm>
              <a:off x="10049678" y="8548819"/>
              <a:ext cx="1683808" cy="1683808"/>
            </a:xfrm>
            <a:custGeom>
              <a:avLst/>
              <a:gdLst/>
              <a:ahLst/>
              <a:cxnLst>
                <a:cxn ang="3cd4">
                  <a:pos x="hc" y="t"/>
                </a:cxn>
                <a:cxn ang="cd2">
                  <a:pos x="l" y="vc"/>
                </a:cxn>
                <a:cxn ang="cd4">
                  <a:pos x="hc" y="b"/>
                </a:cxn>
                <a:cxn ang="0">
                  <a:pos x="r" y="vc"/>
                </a:cxn>
              </a:cxnLst>
              <a:rect l="l" t="t" r="r" b="b"/>
              <a:pathLst>
                <a:path w="510" h="510">
                  <a:moveTo>
                    <a:pt x="461" y="49"/>
                  </a:moveTo>
                  <a:cubicBezTo>
                    <a:pt x="396" y="-16"/>
                    <a:pt x="290" y="-16"/>
                    <a:pt x="225" y="49"/>
                  </a:cubicBezTo>
                  <a:lnTo>
                    <a:pt x="0" y="274"/>
                  </a:lnTo>
                  <a:lnTo>
                    <a:pt x="235" y="510"/>
                  </a:lnTo>
                  <a:lnTo>
                    <a:pt x="461" y="285"/>
                  </a:lnTo>
                  <a:cubicBezTo>
                    <a:pt x="526" y="220"/>
                    <a:pt x="526" y="114"/>
                    <a:pt x="461" y="49"/>
                  </a:cubicBezTo>
                  <a:close/>
                </a:path>
              </a:pathLst>
            </a:custGeom>
            <a:solidFill>
              <a:schemeClr val="accent4"/>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47" name="Freeform: Shape 5312">
              <a:extLst>
                <a:ext uri="{FF2B5EF4-FFF2-40B4-BE49-F238E27FC236}">
                  <a16:creationId xmlns:a16="http://schemas.microsoft.com/office/drawing/2014/main" id="{E8755A8C-10EF-6949-8095-394ADF75FD14}"/>
                </a:ext>
              </a:extLst>
            </p:cNvPr>
            <p:cNvSpPr/>
            <p:nvPr/>
          </p:nvSpPr>
          <p:spPr>
            <a:xfrm>
              <a:off x="12428180" y="8548819"/>
              <a:ext cx="1683808" cy="1683808"/>
            </a:xfrm>
            <a:custGeom>
              <a:avLst/>
              <a:gdLst/>
              <a:ahLst/>
              <a:cxnLst>
                <a:cxn ang="3cd4">
                  <a:pos x="hc" y="t"/>
                </a:cxn>
                <a:cxn ang="cd2">
                  <a:pos x="l" y="vc"/>
                </a:cxn>
                <a:cxn ang="cd4">
                  <a:pos x="hc" y="b"/>
                </a:cxn>
                <a:cxn ang="0">
                  <a:pos x="r" y="vc"/>
                </a:cxn>
              </a:cxnLst>
              <a:rect l="l" t="t" r="r" b="b"/>
              <a:pathLst>
                <a:path w="510" h="510">
                  <a:moveTo>
                    <a:pt x="49" y="49"/>
                  </a:moveTo>
                  <a:cubicBezTo>
                    <a:pt x="-16" y="114"/>
                    <a:pt x="-16" y="220"/>
                    <a:pt x="49" y="285"/>
                  </a:cubicBezTo>
                  <a:lnTo>
                    <a:pt x="275" y="510"/>
                  </a:lnTo>
                  <a:lnTo>
                    <a:pt x="510" y="274"/>
                  </a:lnTo>
                  <a:lnTo>
                    <a:pt x="284" y="49"/>
                  </a:lnTo>
                  <a:cubicBezTo>
                    <a:pt x="219" y="-16"/>
                    <a:pt x="114" y="-16"/>
                    <a:pt x="49" y="49"/>
                  </a:cubicBezTo>
                  <a:close/>
                </a:path>
              </a:pathLst>
            </a:custGeom>
            <a:solidFill>
              <a:schemeClr val="accent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48" name="Freeform: Shape 5313">
              <a:extLst>
                <a:ext uri="{FF2B5EF4-FFF2-40B4-BE49-F238E27FC236}">
                  <a16:creationId xmlns:a16="http://schemas.microsoft.com/office/drawing/2014/main" id="{F2A075B8-53E4-8D49-9976-7F8CCC6A7E0E}"/>
                </a:ext>
              </a:extLst>
            </p:cNvPr>
            <p:cNvSpPr/>
            <p:nvPr/>
          </p:nvSpPr>
          <p:spPr>
            <a:xfrm>
              <a:off x="10049678" y="6167009"/>
              <a:ext cx="1683808" cy="1680499"/>
            </a:xfrm>
            <a:custGeom>
              <a:avLst/>
              <a:gdLst/>
              <a:ahLst/>
              <a:cxnLst>
                <a:cxn ang="3cd4">
                  <a:pos x="hc" y="t"/>
                </a:cxn>
                <a:cxn ang="cd2">
                  <a:pos x="l" y="vc"/>
                </a:cxn>
                <a:cxn ang="cd4">
                  <a:pos x="hc" y="b"/>
                </a:cxn>
                <a:cxn ang="0">
                  <a:pos x="r" y="vc"/>
                </a:cxn>
              </a:cxnLst>
              <a:rect l="l" t="t" r="r" b="b"/>
              <a:pathLst>
                <a:path w="510" h="509">
                  <a:moveTo>
                    <a:pt x="461" y="460"/>
                  </a:moveTo>
                  <a:cubicBezTo>
                    <a:pt x="526" y="395"/>
                    <a:pt x="526" y="290"/>
                    <a:pt x="461" y="225"/>
                  </a:cubicBezTo>
                  <a:lnTo>
                    <a:pt x="235" y="0"/>
                  </a:lnTo>
                  <a:lnTo>
                    <a:pt x="0" y="236"/>
                  </a:lnTo>
                  <a:lnTo>
                    <a:pt x="225" y="460"/>
                  </a:lnTo>
                  <a:cubicBezTo>
                    <a:pt x="290" y="525"/>
                    <a:pt x="396" y="525"/>
                    <a:pt x="461" y="460"/>
                  </a:cubicBezTo>
                  <a:close/>
                </a:path>
              </a:pathLst>
            </a:custGeom>
            <a:solidFill>
              <a:schemeClr val="accent1"/>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49" name="Freeform: Shape 5314">
              <a:extLst>
                <a:ext uri="{FF2B5EF4-FFF2-40B4-BE49-F238E27FC236}">
                  <a16:creationId xmlns:a16="http://schemas.microsoft.com/office/drawing/2014/main" id="{71F88AB1-822B-CF48-BF77-E68B8CEB6D99}"/>
                </a:ext>
              </a:extLst>
            </p:cNvPr>
            <p:cNvSpPr/>
            <p:nvPr/>
          </p:nvSpPr>
          <p:spPr>
            <a:xfrm>
              <a:off x="13215500" y="7645716"/>
              <a:ext cx="1730121" cy="1101587"/>
            </a:xfrm>
            <a:custGeom>
              <a:avLst/>
              <a:gdLst/>
              <a:ahLst/>
              <a:cxnLst>
                <a:cxn ang="3cd4">
                  <a:pos x="hc" y="t"/>
                </a:cxn>
                <a:cxn ang="cd2">
                  <a:pos x="l" y="vc"/>
                </a:cxn>
                <a:cxn ang="cd4">
                  <a:pos x="hc" y="b"/>
                </a:cxn>
                <a:cxn ang="0">
                  <a:pos x="r" y="vc"/>
                </a:cxn>
              </a:cxnLst>
              <a:rect l="l" t="t" r="r" b="b"/>
              <a:pathLst>
                <a:path w="524" h="334">
                  <a:moveTo>
                    <a:pt x="0" y="167"/>
                  </a:moveTo>
                  <a:cubicBezTo>
                    <a:pt x="0" y="259"/>
                    <a:pt x="74" y="334"/>
                    <a:pt x="167" y="334"/>
                  </a:cubicBezTo>
                  <a:lnTo>
                    <a:pt x="475" y="334"/>
                  </a:lnTo>
                  <a:cubicBezTo>
                    <a:pt x="541" y="233"/>
                    <a:pt x="541" y="101"/>
                    <a:pt x="475" y="0"/>
                  </a:cubicBezTo>
                  <a:lnTo>
                    <a:pt x="167" y="0"/>
                  </a:lnTo>
                  <a:cubicBezTo>
                    <a:pt x="74" y="0"/>
                    <a:pt x="0" y="75"/>
                    <a:pt x="0" y="167"/>
                  </a:cubicBezTo>
                  <a:close/>
                </a:path>
              </a:pathLst>
            </a:custGeom>
            <a:solidFill>
              <a:schemeClr val="accent2">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50" name="Freeform: Shape 5315">
              <a:extLst>
                <a:ext uri="{FF2B5EF4-FFF2-40B4-BE49-F238E27FC236}">
                  <a16:creationId xmlns:a16="http://schemas.microsoft.com/office/drawing/2014/main" id="{B8D0B7DB-B1C0-D340-A631-E529328CAE20}"/>
                </a:ext>
              </a:extLst>
            </p:cNvPr>
            <p:cNvSpPr/>
            <p:nvPr/>
          </p:nvSpPr>
          <p:spPr>
            <a:xfrm>
              <a:off x="9209428" y="7645716"/>
              <a:ext cx="1733429" cy="1101587"/>
            </a:xfrm>
            <a:custGeom>
              <a:avLst/>
              <a:gdLst/>
              <a:ahLst/>
              <a:cxnLst>
                <a:cxn ang="3cd4">
                  <a:pos x="hc" y="t"/>
                </a:cxn>
                <a:cxn ang="cd2">
                  <a:pos x="l" y="vc"/>
                </a:cxn>
                <a:cxn ang="cd4">
                  <a:pos x="hc" y="b"/>
                </a:cxn>
                <a:cxn ang="0">
                  <a:pos x="r" y="vc"/>
                </a:cxn>
              </a:cxnLst>
              <a:rect l="l" t="t" r="r" b="b"/>
              <a:pathLst>
                <a:path w="525" h="334">
                  <a:moveTo>
                    <a:pt x="525" y="167"/>
                  </a:moveTo>
                  <a:cubicBezTo>
                    <a:pt x="525" y="75"/>
                    <a:pt x="450" y="0"/>
                    <a:pt x="358" y="0"/>
                  </a:cubicBezTo>
                  <a:lnTo>
                    <a:pt x="49" y="0"/>
                  </a:lnTo>
                  <a:cubicBezTo>
                    <a:pt x="-16" y="101"/>
                    <a:pt x="-16" y="233"/>
                    <a:pt x="49" y="334"/>
                  </a:cubicBezTo>
                  <a:lnTo>
                    <a:pt x="358" y="334"/>
                  </a:lnTo>
                  <a:cubicBezTo>
                    <a:pt x="450" y="334"/>
                    <a:pt x="525" y="259"/>
                    <a:pt x="525" y="167"/>
                  </a:cubicBezTo>
                  <a:close/>
                </a:path>
              </a:pathLst>
            </a:custGeom>
            <a:solidFill>
              <a:schemeClr val="accent4">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51" name="Freeform: Shape 5316">
              <a:extLst>
                <a:ext uri="{FF2B5EF4-FFF2-40B4-BE49-F238E27FC236}">
                  <a16:creationId xmlns:a16="http://schemas.microsoft.com/office/drawing/2014/main" id="{7E6312E1-F003-624D-8382-11B3DDD85A09}"/>
                </a:ext>
              </a:extLst>
            </p:cNvPr>
            <p:cNvSpPr/>
            <p:nvPr/>
          </p:nvSpPr>
          <p:spPr>
            <a:xfrm>
              <a:off x="11528385" y="9336140"/>
              <a:ext cx="1101587" cy="1733429"/>
            </a:xfrm>
            <a:custGeom>
              <a:avLst/>
              <a:gdLst/>
              <a:ahLst/>
              <a:cxnLst>
                <a:cxn ang="3cd4">
                  <a:pos x="hc" y="t"/>
                </a:cxn>
                <a:cxn ang="cd2">
                  <a:pos x="l" y="vc"/>
                </a:cxn>
                <a:cxn ang="cd4">
                  <a:pos x="hc" y="b"/>
                </a:cxn>
                <a:cxn ang="0">
                  <a:pos x="r" y="vc"/>
                </a:cxn>
              </a:cxnLst>
              <a:rect l="l" t="t" r="r" b="b"/>
              <a:pathLst>
                <a:path w="334" h="525">
                  <a:moveTo>
                    <a:pt x="166" y="0"/>
                  </a:moveTo>
                  <a:cubicBezTo>
                    <a:pt x="74" y="0"/>
                    <a:pt x="0" y="74"/>
                    <a:pt x="0" y="165"/>
                  </a:cubicBezTo>
                  <a:lnTo>
                    <a:pt x="0" y="474"/>
                  </a:lnTo>
                  <a:cubicBezTo>
                    <a:pt x="101" y="542"/>
                    <a:pt x="233" y="542"/>
                    <a:pt x="334" y="474"/>
                  </a:cubicBezTo>
                  <a:lnTo>
                    <a:pt x="334" y="165"/>
                  </a:lnTo>
                  <a:cubicBezTo>
                    <a:pt x="334" y="74"/>
                    <a:pt x="259" y="0"/>
                    <a:pt x="166" y="0"/>
                  </a:cubicBezTo>
                  <a:close/>
                </a:path>
              </a:pathLst>
            </a:custGeom>
            <a:solidFill>
              <a:schemeClr val="accent3">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52" name="Freeform: Shape 5317">
              <a:extLst>
                <a:ext uri="{FF2B5EF4-FFF2-40B4-BE49-F238E27FC236}">
                  <a16:creationId xmlns:a16="http://schemas.microsoft.com/office/drawing/2014/main" id="{92ECDDE2-E129-3D45-B433-C1D4FA705D3A}"/>
                </a:ext>
              </a:extLst>
            </p:cNvPr>
            <p:cNvSpPr/>
            <p:nvPr/>
          </p:nvSpPr>
          <p:spPr>
            <a:xfrm>
              <a:off x="11528385" y="5326759"/>
              <a:ext cx="1101587" cy="1733429"/>
            </a:xfrm>
            <a:custGeom>
              <a:avLst/>
              <a:gdLst/>
              <a:ahLst/>
              <a:cxnLst>
                <a:cxn ang="3cd4">
                  <a:pos x="hc" y="t"/>
                </a:cxn>
                <a:cxn ang="cd2">
                  <a:pos x="l" y="vc"/>
                </a:cxn>
                <a:cxn ang="cd4">
                  <a:pos x="hc" y="b"/>
                </a:cxn>
                <a:cxn ang="0">
                  <a:pos x="r" y="vc"/>
                </a:cxn>
              </a:cxnLst>
              <a:rect l="l" t="t" r="r" b="b"/>
              <a:pathLst>
                <a:path w="334" h="525">
                  <a:moveTo>
                    <a:pt x="166" y="525"/>
                  </a:moveTo>
                  <a:cubicBezTo>
                    <a:pt x="259" y="525"/>
                    <a:pt x="334" y="451"/>
                    <a:pt x="334" y="360"/>
                  </a:cubicBezTo>
                  <a:lnTo>
                    <a:pt x="334" y="52"/>
                  </a:lnTo>
                  <a:cubicBezTo>
                    <a:pt x="233" y="-17"/>
                    <a:pt x="101" y="-17"/>
                    <a:pt x="0" y="52"/>
                  </a:cubicBezTo>
                  <a:lnTo>
                    <a:pt x="0" y="360"/>
                  </a:lnTo>
                  <a:cubicBezTo>
                    <a:pt x="0" y="451"/>
                    <a:pt x="74" y="525"/>
                    <a:pt x="166" y="525"/>
                  </a:cubicBezTo>
                  <a:close/>
                </a:path>
              </a:pathLst>
            </a:custGeom>
            <a:solidFill>
              <a:schemeClr val="accent1">
                <a:lumMod val="20000"/>
                <a:lumOff val="80000"/>
              </a:schemeClr>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53" name="Freeform: Shape 5318">
              <a:extLst>
                <a:ext uri="{FF2B5EF4-FFF2-40B4-BE49-F238E27FC236}">
                  <a16:creationId xmlns:a16="http://schemas.microsoft.com/office/drawing/2014/main" id="{DACD3E48-C82E-BC4B-B471-A40B48BCAFA4}"/>
                </a:ext>
              </a:extLst>
            </p:cNvPr>
            <p:cNvSpPr/>
            <p:nvPr/>
          </p:nvSpPr>
          <p:spPr>
            <a:xfrm>
              <a:off x="14145068" y="5005876"/>
              <a:ext cx="1124744" cy="1121436"/>
            </a:xfrm>
            <a:custGeom>
              <a:avLst/>
              <a:gdLst/>
              <a:ahLst/>
              <a:cxnLst>
                <a:cxn ang="3cd4">
                  <a:pos x="hc" y="t"/>
                </a:cxn>
                <a:cxn ang="cd2">
                  <a:pos x="l" y="vc"/>
                </a:cxn>
                <a:cxn ang="cd4">
                  <a:pos x="hc" y="b"/>
                </a:cxn>
                <a:cxn ang="0">
                  <a:pos x="r" y="vc"/>
                </a:cxn>
              </a:cxnLst>
              <a:rect l="l" t="t" r="r" b="b"/>
              <a:pathLst>
                <a:path w="341" h="340">
                  <a:moveTo>
                    <a:pt x="341" y="14"/>
                  </a:moveTo>
                  <a:lnTo>
                    <a:pt x="15" y="340"/>
                  </a:lnTo>
                  <a:lnTo>
                    <a:pt x="0" y="327"/>
                  </a:lnTo>
                  <a:lnTo>
                    <a:pt x="328" y="0"/>
                  </a:lnTo>
                  <a:close/>
                </a:path>
              </a:pathLst>
            </a:custGeom>
            <a:solidFill>
              <a:srgbClr val="33333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55" name="Freeform: Shape 5320">
              <a:extLst>
                <a:ext uri="{FF2B5EF4-FFF2-40B4-BE49-F238E27FC236}">
                  <a16:creationId xmlns:a16="http://schemas.microsoft.com/office/drawing/2014/main" id="{B49DB856-846A-224D-AD70-C40B3D061119}"/>
                </a:ext>
              </a:extLst>
            </p:cNvPr>
            <p:cNvSpPr/>
            <p:nvPr/>
          </p:nvSpPr>
          <p:spPr>
            <a:xfrm>
              <a:off x="15137489" y="4919866"/>
              <a:ext cx="224949" cy="224949"/>
            </a:xfrm>
            <a:custGeom>
              <a:avLst/>
              <a:gdLst/>
              <a:ahLst/>
              <a:cxnLst>
                <a:cxn ang="3cd4">
                  <a:pos x="hc" y="t"/>
                </a:cxn>
                <a:cxn ang="cd2">
                  <a:pos x="l" y="vc"/>
                </a:cxn>
                <a:cxn ang="cd4">
                  <a:pos x="hc" y="b"/>
                </a:cxn>
                <a:cxn ang="0">
                  <a:pos x="r" y="vc"/>
                </a:cxn>
              </a:cxnLst>
              <a:rect l="l" t="t" r="r" b="b"/>
              <a:pathLst>
                <a:path w="69" h="69">
                  <a:moveTo>
                    <a:pt x="59" y="10"/>
                  </a:moveTo>
                  <a:cubicBezTo>
                    <a:pt x="73" y="24"/>
                    <a:pt x="73" y="45"/>
                    <a:pt x="59" y="59"/>
                  </a:cubicBezTo>
                  <a:cubicBezTo>
                    <a:pt x="46" y="73"/>
                    <a:pt x="24" y="73"/>
                    <a:pt x="10" y="59"/>
                  </a:cubicBezTo>
                  <a:cubicBezTo>
                    <a:pt x="-3" y="45"/>
                    <a:pt x="-3" y="24"/>
                    <a:pt x="10" y="10"/>
                  </a:cubicBezTo>
                  <a:cubicBezTo>
                    <a:pt x="24" y="-3"/>
                    <a:pt x="46" y="-3"/>
                    <a:pt x="59" y="10"/>
                  </a:cubicBezTo>
                  <a:close/>
                </a:path>
              </a:pathLst>
            </a:custGeom>
            <a:solidFill>
              <a:schemeClr val="accent2"/>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78" name="Freeform: Shape 5323">
              <a:extLst>
                <a:ext uri="{FF2B5EF4-FFF2-40B4-BE49-F238E27FC236}">
                  <a16:creationId xmlns:a16="http://schemas.microsoft.com/office/drawing/2014/main" id="{3871713D-C6D9-974A-BA71-568C2BDC6290}"/>
                </a:ext>
              </a:extLst>
            </p:cNvPr>
            <p:cNvSpPr/>
            <p:nvPr/>
          </p:nvSpPr>
          <p:spPr>
            <a:xfrm>
              <a:off x="8888545" y="10265698"/>
              <a:ext cx="1124744" cy="1121436"/>
            </a:xfrm>
            <a:custGeom>
              <a:avLst/>
              <a:gdLst/>
              <a:ahLst/>
              <a:cxnLst>
                <a:cxn ang="3cd4">
                  <a:pos x="hc" y="t"/>
                </a:cxn>
                <a:cxn ang="cd2">
                  <a:pos x="l" y="vc"/>
                </a:cxn>
                <a:cxn ang="cd4">
                  <a:pos x="hc" y="b"/>
                </a:cxn>
                <a:cxn ang="0">
                  <a:pos x="r" y="vc"/>
                </a:cxn>
              </a:cxnLst>
              <a:rect l="l" t="t" r="r" b="b"/>
              <a:pathLst>
                <a:path w="341" h="340">
                  <a:moveTo>
                    <a:pt x="341" y="14"/>
                  </a:moveTo>
                  <a:lnTo>
                    <a:pt x="13" y="340"/>
                  </a:lnTo>
                  <a:lnTo>
                    <a:pt x="0" y="326"/>
                  </a:lnTo>
                  <a:lnTo>
                    <a:pt x="326" y="0"/>
                  </a:lnTo>
                  <a:close/>
                </a:path>
              </a:pathLst>
            </a:custGeom>
            <a:solidFill>
              <a:srgbClr val="33333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98" name="Freeform: Shape 5327">
              <a:extLst>
                <a:ext uri="{FF2B5EF4-FFF2-40B4-BE49-F238E27FC236}">
                  <a16:creationId xmlns:a16="http://schemas.microsoft.com/office/drawing/2014/main" id="{E3DAC77B-861A-3D4C-87A7-3562B43BB906}"/>
                </a:ext>
              </a:extLst>
            </p:cNvPr>
            <p:cNvSpPr/>
            <p:nvPr/>
          </p:nvSpPr>
          <p:spPr>
            <a:xfrm>
              <a:off x="8799218" y="11254820"/>
              <a:ext cx="221641" cy="224949"/>
            </a:xfrm>
            <a:custGeom>
              <a:avLst/>
              <a:gdLst/>
              <a:ahLst/>
              <a:cxnLst>
                <a:cxn ang="3cd4">
                  <a:pos x="hc" y="t"/>
                </a:cxn>
                <a:cxn ang="cd2">
                  <a:pos x="l" y="vc"/>
                </a:cxn>
                <a:cxn ang="cd4">
                  <a:pos x="hc" y="b"/>
                </a:cxn>
                <a:cxn ang="0">
                  <a:pos x="r" y="vc"/>
                </a:cxn>
              </a:cxnLst>
              <a:rect l="l" t="t" r="r" b="b"/>
              <a:pathLst>
                <a:path w="68" h="69">
                  <a:moveTo>
                    <a:pt x="59" y="10"/>
                  </a:moveTo>
                  <a:cubicBezTo>
                    <a:pt x="72" y="25"/>
                    <a:pt x="72" y="46"/>
                    <a:pt x="59" y="59"/>
                  </a:cubicBezTo>
                  <a:cubicBezTo>
                    <a:pt x="46" y="73"/>
                    <a:pt x="23" y="73"/>
                    <a:pt x="10" y="59"/>
                  </a:cubicBezTo>
                  <a:cubicBezTo>
                    <a:pt x="-3" y="46"/>
                    <a:pt x="-3" y="25"/>
                    <a:pt x="10" y="10"/>
                  </a:cubicBezTo>
                  <a:cubicBezTo>
                    <a:pt x="23" y="-3"/>
                    <a:pt x="46" y="-3"/>
                    <a:pt x="59" y="10"/>
                  </a:cubicBezTo>
                  <a:close/>
                </a:path>
              </a:pathLst>
            </a:custGeom>
            <a:solidFill>
              <a:schemeClr val="accent4"/>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99" name="Freeform: Shape 5328">
              <a:extLst>
                <a:ext uri="{FF2B5EF4-FFF2-40B4-BE49-F238E27FC236}">
                  <a16:creationId xmlns:a16="http://schemas.microsoft.com/office/drawing/2014/main" id="{1987A4B1-8D08-B74A-8DD2-0B6147E5C8E6}"/>
                </a:ext>
              </a:extLst>
            </p:cNvPr>
            <p:cNvSpPr/>
            <p:nvPr/>
          </p:nvSpPr>
          <p:spPr>
            <a:xfrm>
              <a:off x="8888545" y="5005876"/>
              <a:ext cx="1124744" cy="1121436"/>
            </a:xfrm>
            <a:custGeom>
              <a:avLst/>
              <a:gdLst/>
              <a:ahLst/>
              <a:cxnLst>
                <a:cxn ang="3cd4">
                  <a:pos x="hc" y="t"/>
                </a:cxn>
                <a:cxn ang="cd2">
                  <a:pos x="l" y="vc"/>
                </a:cxn>
                <a:cxn ang="cd4">
                  <a:pos x="hc" y="b"/>
                </a:cxn>
                <a:cxn ang="0">
                  <a:pos x="r" y="vc"/>
                </a:cxn>
              </a:cxnLst>
              <a:rect l="l" t="t" r="r" b="b"/>
              <a:pathLst>
                <a:path w="341" h="340">
                  <a:moveTo>
                    <a:pt x="13" y="0"/>
                  </a:moveTo>
                  <a:lnTo>
                    <a:pt x="341" y="327"/>
                  </a:lnTo>
                  <a:lnTo>
                    <a:pt x="326" y="340"/>
                  </a:lnTo>
                  <a:lnTo>
                    <a:pt x="0" y="14"/>
                  </a:lnTo>
                  <a:close/>
                </a:path>
              </a:pathLst>
            </a:custGeom>
            <a:solidFill>
              <a:srgbClr val="33333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101" name="Freeform: Shape 5330">
              <a:extLst>
                <a:ext uri="{FF2B5EF4-FFF2-40B4-BE49-F238E27FC236}">
                  <a16:creationId xmlns:a16="http://schemas.microsoft.com/office/drawing/2014/main" id="{5F197081-E5C8-8444-828D-E45623EA20F2}"/>
                </a:ext>
              </a:extLst>
            </p:cNvPr>
            <p:cNvSpPr/>
            <p:nvPr/>
          </p:nvSpPr>
          <p:spPr>
            <a:xfrm>
              <a:off x="8799218" y="4919866"/>
              <a:ext cx="221641" cy="224949"/>
            </a:xfrm>
            <a:custGeom>
              <a:avLst/>
              <a:gdLst/>
              <a:ahLst/>
              <a:cxnLst>
                <a:cxn ang="3cd4">
                  <a:pos x="hc" y="t"/>
                </a:cxn>
                <a:cxn ang="cd2">
                  <a:pos x="l" y="vc"/>
                </a:cxn>
                <a:cxn ang="cd4">
                  <a:pos x="hc" y="b"/>
                </a:cxn>
                <a:cxn ang="0">
                  <a:pos x="r" y="vc"/>
                </a:cxn>
              </a:cxnLst>
              <a:rect l="l" t="t" r="r" b="b"/>
              <a:pathLst>
                <a:path w="68" h="69">
                  <a:moveTo>
                    <a:pt x="10" y="10"/>
                  </a:moveTo>
                  <a:cubicBezTo>
                    <a:pt x="23" y="-3"/>
                    <a:pt x="46" y="-3"/>
                    <a:pt x="59" y="10"/>
                  </a:cubicBezTo>
                  <a:cubicBezTo>
                    <a:pt x="72" y="24"/>
                    <a:pt x="72" y="45"/>
                    <a:pt x="59" y="59"/>
                  </a:cubicBezTo>
                  <a:cubicBezTo>
                    <a:pt x="46" y="73"/>
                    <a:pt x="23" y="73"/>
                    <a:pt x="10" y="59"/>
                  </a:cubicBezTo>
                  <a:cubicBezTo>
                    <a:pt x="-3" y="46"/>
                    <a:pt x="-3" y="24"/>
                    <a:pt x="10" y="10"/>
                  </a:cubicBezTo>
                  <a:close/>
                </a:path>
              </a:pathLst>
            </a:custGeom>
            <a:solidFill>
              <a:schemeClr val="accent1"/>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104" name="Freeform: Shape 5333">
              <a:extLst>
                <a:ext uri="{FF2B5EF4-FFF2-40B4-BE49-F238E27FC236}">
                  <a16:creationId xmlns:a16="http://schemas.microsoft.com/office/drawing/2014/main" id="{33D9454F-DE45-BB4D-9A45-BE01F0DF012C}"/>
                </a:ext>
              </a:extLst>
            </p:cNvPr>
            <p:cNvSpPr/>
            <p:nvPr/>
          </p:nvSpPr>
          <p:spPr>
            <a:xfrm>
              <a:off x="14145068" y="10265698"/>
              <a:ext cx="1124744" cy="1121436"/>
            </a:xfrm>
            <a:custGeom>
              <a:avLst/>
              <a:gdLst/>
              <a:ahLst/>
              <a:cxnLst>
                <a:cxn ang="3cd4">
                  <a:pos x="hc" y="t"/>
                </a:cxn>
                <a:cxn ang="cd2">
                  <a:pos x="l" y="vc"/>
                </a:cxn>
                <a:cxn ang="cd4">
                  <a:pos x="hc" y="b"/>
                </a:cxn>
                <a:cxn ang="0">
                  <a:pos x="r" y="vc"/>
                </a:cxn>
              </a:cxnLst>
              <a:rect l="l" t="t" r="r" b="b"/>
              <a:pathLst>
                <a:path w="341" h="340">
                  <a:moveTo>
                    <a:pt x="15" y="0"/>
                  </a:moveTo>
                  <a:lnTo>
                    <a:pt x="341" y="326"/>
                  </a:lnTo>
                  <a:lnTo>
                    <a:pt x="328" y="340"/>
                  </a:lnTo>
                  <a:lnTo>
                    <a:pt x="0" y="14"/>
                  </a:lnTo>
                  <a:close/>
                </a:path>
              </a:pathLst>
            </a:custGeom>
            <a:solidFill>
              <a:srgbClr val="33333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sp>
          <p:nvSpPr>
            <p:cNvPr id="108" name="Freeform: Shape 5337">
              <a:extLst>
                <a:ext uri="{FF2B5EF4-FFF2-40B4-BE49-F238E27FC236}">
                  <a16:creationId xmlns:a16="http://schemas.microsoft.com/office/drawing/2014/main" id="{AECCA2AA-F035-684A-84C4-2D7930F60570}"/>
                </a:ext>
              </a:extLst>
            </p:cNvPr>
            <p:cNvSpPr/>
            <p:nvPr/>
          </p:nvSpPr>
          <p:spPr>
            <a:xfrm>
              <a:off x="15137489" y="11254820"/>
              <a:ext cx="224949" cy="224949"/>
            </a:xfrm>
            <a:custGeom>
              <a:avLst/>
              <a:gdLst/>
              <a:ahLst/>
              <a:cxnLst>
                <a:cxn ang="3cd4">
                  <a:pos x="hc" y="t"/>
                </a:cxn>
                <a:cxn ang="cd2">
                  <a:pos x="l" y="vc"/>
                </a:cxn>
                <a:cxn ang="cd4">
                  <a:pos x="hc" y="b"/>
                </a:cxn>
                <a:cxn ang="0">
                  <a:pos x="r" y="vc"/>
                </a:cxn>
              </a:cxnLst>
              <a:rect l="l" t="t" r="r" b="b"/>
              <a:pathLst>
                <a:path w="69" h="69">
                  <a:moveTo>
                    <a:pt x="10" y="10"/>
                  </a:moveTo>
                  <a:cubicBezTo>
                    <a:pt x="24" y="-3"/>
                    <a:pt x="46" y="-3"/>
                    <a:pt x="59" y="10"/>
                  </a:cubicBezTo>
                  <a:cubicBezTo>
                    <a:pt x="73" y="25"/>
                    <a:pt x="73" y="46"/>
                    <a:pt x="59" y="59"/>
                  </a:cubicBezTo>
                  <a:cubicBezTo>
                    <a:pt x="46" y="73"/>
                    <a:pt x="24" y="73"/>
                    <a:pt x="10" y="59"/>
                  </a:cubicBezTo>
                  <a:cubicBezTo>
                    <a:pt x="-3" y="46"/>
                    <a:pt x="-3" y="25"/>
                    <a:pt x="10" y="10"/>
                  </a:cubicBezTo>
                  <a:close/>
                </a:path>
              </a:pathLst>
            </a:custGeom>
            <a:solidFill>
              <a:schemeClr val="accent3"/>
            </a:solidFill>
            <a:ln cap="flat">
              <a:noFill/>
              <a:prstDash val="solid"/>
            </a:ln>
          </p:spPr>
          <p:txBody>
            <a:bodyPr vert="horz" wrap="none" lIns="45000" tIns="22500" rIns="45000" bIns="22500" anchor="ctr" anchorCtr="1" compatLnSpc="0"/>
            <a:lstStyle/>
            <a:p>
              <a:pPr defTabSz="914217" hangingPunct="0"/>
              <a:endParaRPr lang="en-US" sz="900">
                <a:solidFill>
                  <a:srgbClr val="999999"/>
                </a:solidFill>
                <a:latin typeface="Arial" pitchFamily="18"/>
                <a:ea typeface="Arial Unicode MS" pitchFamily="2"/>
                <a:cs typeface="Arial Unicode MS" pitchFamily="2"/>
              </a:endParaRPr>
            </a:p>
          </p:txBody>
        </p:sp>
      </p:grpSp>
      <p:sp>
        <p:nvSpPr>
          <p:cNvPr id="40" name="TextBox 33">
            <a:extLst>
              <a:ext uri="{FF2B5EF4-FFF2-40B4-BE49-F238E27FC236}">
                <a16:creationId xmlns:a16="http://schemas.microsoft.com/office/drawing/2014/main" id="{43222218-9B77-491F-A4B2-5CD481526DA9}"/>
              </a:ext>
            </a:extLst>
          </p:cNvPr>
          <p:cNvSpPr txBox="1"/>
          <p:nvPr/>
        </p:nvSpPr>
        <p:spPr>
          <a:xfrm>
            <a:off x="4465480" y="555411"/>
            <a:ext cx="3276859" cy="541174"/>
          </a:xfrm>
          <a:prstGeom prst="rect">
            <a:avLst/>
          </a:prstGeom>
          <a:noFill/>
        </p:spPr>
        <p:txBody>
          <a:bodyPr wrap="none" rtlCol="0" anchor="ctr" anchorCtr="0">
            <a:spAutoFit/>
          </a:bodyPr>
          <a:lstStyle/>
          <a:p>
            <a:pPr algn="ctr" defTabSz="914217">
              <a:lnSpc>
                <a:spcPts val="3530"/>
              </a:lnSpc>
            </a:pPr>
            <a:r>
              <a:rPr lang="en-US" sz="3000" b="1" spc="100" dirty="0">
                <a:solidFill>
                  <a:srgbClr val="000000"/>
                </a:solidFill>
                <a:latin typeface="Montserrat" charset="0"/>
                <a:ea typeface="Montserrat" charset="0"/>
                <a:cs typeface="Montserrat" charset="0"/>
              </a:rPr>
              <a:t>CONCLUSIONS</a:t>
            </a:r>
          </a:p>
        </p:txBody>
      </p:sp>
      <p:cxnSp>
        <p:nvCxnSpPr>
          <p:cNvPr id="41" name="Straight Connector 34">
            <a:extLst>
              <a:ext uri="{FF2B5EF4-FFF2-40B4-BE49-F238E27FC236}">
                <a16:creationId xmlns:a16="http://schemas.microsoft.com/office/drawing/2014/main" id="{4450349A-35F2-4DAA-B369-9FE82F6CF494}"/>
              </a:ext>
            </a:extLst>
          </p:cNvPr>
          <p:cNvCxnSpPr/>
          <p:nvPr/>
        </p:nvCxnSpPr>
        <p:spPr>
          <a:xfrm>
            <a:off x="552565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grpSp>
        <p:nvGrpSpPr>
          <p:cNvPr id="4" name="Groupe 3">
            <a:extLst>
              <a:ext uri="{FF2B5EF4-FFF2-40B4-BE49-F238E27FC236}">
                <a16:creationId xmlns:a16="http://schemas.microsoft.com/office/drawing/2014/main" id="{A145CAE5-E4BD-470B-A165-156C00BD7316}"/>
              </a:ext>
            </a:extLst>
          </p:cNvPr>
          <p:cNvGrpSpPr/>
          <p:nvPr/>
        </p:nvGrpSpPr>
        <p:grpSpPr>
          <a:xfrm>
            <a:off x="781366" y="1571862"/>
            <a:ext cx="3433453" cy="985034"/>
            <a:chOff x="781366" y="1571862"/>
            <a:chExt cx="3433453" cy="985034"/>
          </a:xfrm>
        </p:grpSpPr>
        <p:sp>
          <p:nvSpPr>
            <p:cNvPr id="12" name="Rectangle : coins arrondis 11">
              <a:extLst>
                <a:ext uri="{FF2B5EF4-FFF2-40B4-BE49-F238E27FC236}">
                  <a16:creationId xmlns:a16="http://schemas.microsoft.com/office/drawing/2014/main" id="{060DE396-739A-4579-BD06-E9331CF0645F}"/>
                </a:ext>
              </a:extLst>
            </p:cNvPr>
            <p:cNvSpPr/>
            <p:nvPr/>
          </p:nvSpPr>
          <p:spPr>
            <a:xfrm>
              <a:off x="781366" y="1571862"/>
              <a:ext cx="3433453" cy="985034"/>
            </a:xfrm>
            <a:prstGeom prst="roundRect">
              <a:avLst/>
            </a:prstGeom>
            <a:solidFill>
              <a:srgbClr val="28A085">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2" name="Rectangle 1">
              <a:extLst>
                <a:ext uri="{FF2B5EF4-FFF2-40B4-BE49-F238E27FC236}">
                  <a16:creationId xmlns:a16="http://schemas.microsoft.com/office/drawing/2014/main" id="{DB77F21C-8B13-4721-AB09-8611189FC69B}"/>
                </a:ext>
              </a:extLst>
            </p:cNvPr>
            <p:cNvSpPr/>
            <p:nvPr/>
          </p:nvSpPr>
          <p:spPr>
            <a:xfrm>
              <a:off x="1118299" y="1706717"/>
              <a:ext cx="2882520" cy="512320"/>
            </a:xfrm>
            <a:prstGeom prst="rect">
              <a:avLst/>
            </a:prstGeom>
          </p:spPr>
          <p:txBody>
            <a:bodyPr wrap="none">
              <a:spAutoFit/>
            </a:bodyPr>
            <a:lstStyle/>
            <a:p>
              <a:pPr defTabSz="914217">
                <a:lnSpc>
                  <a:spcPct val="200000"/>
                </a:lnSpc>
              </a:pPr>
              <a:r>
                <a:rPr lang="fr-FR" sz="1600" b="1" spc="100" dirty="0">
                  <a:solidFill>
                    <a:srgbClr val="000000"/>
                  </a:solidFill>
                  <a:latin typeface="Montserrat" charset="0"/>
                  <a:ea typeface="Montserrat" charset="0"/>
                  <a:cs typeface="Montserrat" charset="0"/>
                </a:rPr>
                <a:t>MESURES INCITATIVES</a:t>
              </a:r>
            </a:p>
          </p:txBody>
        </p:sp>
      </p:grpSp>
      <p:grpSp>
        <p:nvGrpSpPr>
          <p:cNvPr id="10" name="Groupe 9">
            <a:extLst>
              <a:ext uri="{FF2B5EF4-FFF2-40B4-BE49-F238E27FC236}">
                <a16:creationId xmlns:a16="http://schemas.microsoft.com/office/drawing/2014/main" id="{1863C64A-B99A-4863-A174-B6A3E12BA284}"/>
              </a:ext>
            </a:extLst>
          </p:cNvPr>
          <p:cNvGrpSpPr/>
          <p:nvPr/>
        </p:nvGrpSpPr>
        <p:grpSpPr>
          <a:xfrm>
            <a:off x="317895" y="4621004"/>
            <a:ext cx="3847022" cy="1485960"/>
            <a:chOff x="317895" y="4621004"/>
            <a:chExt cx="3847022" cy="1485960"/>
          </a:xfrm>
        </p:grpSpPr>
        <p:sp>
          <p:nvSpPr>
            <p:cNvPr id="60" name="Rectangle : coins arrondis 59">
              <a:extLst>
                <a:ext uri="{FF2B5EF4-FFF2-40B4-BE49-F238E27FC236}">
                  <a16:creationId xmlns:a16="http://schemas.microsoft.com/office/drawing/2014/main" id="{ACFA5C75-2A81-4313-B83A-3BBE75E42E53}"/>
                </a:ext>
              </a:extLst>
            </p:cNvPr>
            <p:cNvSpPr/>
            <p:nvPr/>
          </p:nvSpPr>
          <p:spPr>
            <a:xfrm>
              <a:off x="317895" y="4621004"/>
              <a:ext cx="3847022" cy="1485960"/>
            </a:xfrm>
            <a:prstGeom prst="roundRect">
              <a:avLst/>
            </a:prstGeom>
            <a:solidFill>
              <a:srgbClr val="BB3A3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54" name="Rectangle 53">
              <a:extLst>
                <a:ext uri="{FF2B5EF4-FFF2-40B4-BE49-F238E27FC236}">
                  <a16:creationId xmlns:a16="http://schemas.microsoft.com/office/drawing/2014/main" id="{D2BACB2A-869B-45CF-8C94-7728BE75864C}"/>
                </a:ext>
              </a:extLst>
            </p:cNvPr>
            <p:cNvSpPr/>
            <p:nvPr/>
          </p:nvSpPr>
          <p:spPr>
            <a:xfrm>
              <a:off x="618398" y="4621004"/>
              <a:ext cx="3345788" cy="512320"/>
            </a:xfrm>
            <a:prstGeom prst="rect">
              <a:avLst/>
            </a:prstGeom>
          </p:spPr>
          <p:txBody>
            <a:bodyPr wrap="none">
              <a:spAutoFit/>
            </a:bodyPr>
            <a:lstStyle/>
            <a:p>
              <a:pPr defTabSz="914217">
                <a:lnSpc>
                  <a:spcPct val="200000"/>
                </a:lnSpc>
              </a:pPr>
              <a:r>
                <a:rPr lang="fr-FR" sz="1600" b="1" spc="100" dirty="0">
                  <a:solidFill>
                    <a:srgbClr val="000000"/>
                  </a:solidFill>
                  <a:latin typeface="Montserrat" charset="0"/>
                  <a:ea typeface="Montserrat" charset="0"/>
                  <a:cs typeface="Montserrat" charset="0"/>
                </a:rPr>
                <a:t>PROBLEMES RENCONTRÉS</a:t>
              </a:r>
            </a:p>
          </p:txBody>
        </p:sp>
        <p:sp>
          <p:nvSpPr>
            <p:cNvPr id="57" name="Subtitle 2">
              <a:extLst>
                <a:ext uri="{FF2B5EF4-FFF2-40B4-BE49-F238E27FC236}">
                  <a16:creationId xmlns:a16="http://schemas.microsoft.com/office/drawing/2014/main" id="{325498ED-DF74-430F-AB3B-F693F6BF64CD}"/>
                </a:ext>
              </a:extLst>
            </p:cNvPr>
            <p:cNvSpPr txBox="1">
              <a:spLocks/>
            </p:cNvSpPr>
            <p:nvPr/>
          </p:nvSpPr>
          <p:spPr>
            <a:xfrm>
              <a:off x="954522" y="5050713"/>
              <a:ext cx="2836515" cy="831096"/>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ct val="200000"/>
                </a:lnSpc>
              </a:pPr>
              <a:r>
                <a:rPr lang="fr-CH" sz="1200" dirty="0">
                  <a:solidFill>
                    <a:schemeClr val="bg1">
                      <a:lumMod val="95000"/>
                    </a:schemeClr>
                  </a:solidFill>
                  <a:latin typeface="Montserrat Bold" panose="00000800000000000000" pitchFamily="2" charset="0"/>
                </a:rPr>
                <a:t>REDUX </a:t>
              </a:r>
            </a:p>
            <a:p>
              <a:pPr defTabSz="543818">
                <a:lnSpc>
                  <a:spcPct val="200000"/>
                </a:lnSpc>
              </a:pPr>
              <a:r>
                <a:rPr lang="fr-CH" sz="1200" dirty="0">
                  <a:solidFill>
                    <a:schemeClr val="bg1">
                      <a:lumMod val="95000"/>
                    </a:schemeClr>
                  </a:solidFill>
                  <a:latin typeface="Montserrat Bold" panose="00000800000000000000" pitchFamily="2" charset="0"/>
                </a:rPr>
                <a:t>RESTRUCTURATION DU PROJET</a:t>
              </a:r>
              <a:endParaRPr lang="en-US" sz="1200" dirty="0">
                <a:solidFill>
                  <a:schemeClr val="bg1">
                    <a:lumMod val="95000"/>
                  </a:schemeClr>
                </a:solidFill>
                <a:latin typeface="Montserrat Bold" panose="00000800000000000000" pitchFamily="2" charset="0"/>
              </a:endParaRPr>
            </a:p>
          </p:txBody>
        </p:sp>
      </p:grpSp>
      <p:grpSp>
        <p:nvGrpSpPr>
          <p:cNvPr id="6" name="Groupe 5">
            <a:extLst>
              <a:ext uri="{FF2B5EF4-FFF2-40B4-BE49-F238E27FC236}">
                <a16:creationId xmlns:a16="http://schemas.microsoft.com/office/drawing/2014/main" id="{8C07928D-0961-4B97-9CDF-473C9B0334CB}"/>
              </a:ext>
            </a:extLst>
          </p:cNvPr>
          <p:cNvGrpSpPr/>
          <p:nvPr/>
        </p:nvGrpSpPr>
        <p:grpSpPr>
          <a:xfrm>
            <a:off x="8017987" y="1571050"/>
            <a:ext cx="3707949" cy="1263674"/>
            <a:chOff x="8035193" y="1313864"/>
            <a:chExt cx="3707949" cy="1263674"/>
          </a:xfrm>
        </p:grpSpPr>
        <p:sp>
          <p:nvSpPr>
            <p:cNvPr id="63" name="Rectangle : coins arrondis 62">
              <a:extLst>
                <a:ext uri="{FF2B5EF4-FFF2-40B4-BE49-F238E27FC236}">
                  <a16:creationId xmlns:a16="http://schemas.microsoft.com/office/drawing/2014/main" id="{C344BDE2-E255-4A36-AE0C-E0D5DF1E560F}"/>
                </a:ext>
              </a:extLst>
            </p:cNvPr>
            <p:cNvSpPr/>
            <p:nvPr/>
          </p:nvSpPr>
          <p:spPr>
            <a:xfrm>
              <a:off x="8035193" y="1313864"/>
              <a:ext cx="3707949" cy="1263674"/>
            </a:xfrm>
            <a:prstGeom prst="roundRect">
              <a:avLst/>
            </a:prstGeom>
            <a:solidFill>
              <a:srgbClr val="9CBA6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43" name="Rectangle 42">
              <a:extLst>
                <a:ext uri="{FF2B5EF4-FFF2-40B4-BE49-F238E27FC236}">
                  <a16:creationId xmlns:a16="http://schemas.microsoft.com/office/drawing/2014/main" id="{34721838-4B48-477B-9E35-F590E469A0BD}"/>
                </a:ext>
              </a:extLst>
            </p:cNvPr>
            <p:cNvSpPr/>
            <p:nvPr/>
          </p:nvSpPr>
          <p:spPr>
            <a:xfrm>
              <a:off x="8331925" y="1437809"/>
              <a:ext cx="3126177" cy="512320"/>
            </a:xfrm>
            <a:prstGeom prst="rect">
              <a:avLst/>
            </a:prstGeom>
          </p:spPr>
          <p:txBody>
            <a:bodyPr wrap="none">
              <a:spAutoFit/>
            </a:bodyPr>
            <a:lstStyle/>
            <a:p>
              <a:pPr defTabSz="914217">
                <a:lnSpc>
                  <a:spcPct val="200000"/>
                </a:lnSpc>
              </a:pPr>
              <a:r>
                <a:rPr lang="fr-FR" sz="1600" b="1" spc="100" dirty="0">
                  <a:solidFill>
                    <a:srgbClr val="000000"/>
                  </a:solidFill>
                  <a:latin typeface="Montserrat" charset="0"/>
                  <a:ea typeface="Montserrat" charset="0"/>
                  <a:cs typeface="Montserrat" charset="0"/>
                </a:rPr>
                <a:t>PERSPECTIVES FUTURES</a:t>
              </a:r>
            </a:p>
          </p:txBody>
        </p:sp>
        <p:sp>
          <p:nvSpPr>
            <p:cNvPr id="58" name="Subtitle 2">
              <a:extLst>
                <a:ext uri="{FF2B5EF4-FFF2-40B4-BE49-F238E27FC236}">
                  <a16:creationId xmlns:a16="http://schemas.microsoft.com/office/drawing/2014/main" id="{4745FF95-FA89-44FD-A822-FC91B0BD9ABE}"/>
                </a:ext>
              </a:extLst>
            </p:cNvPr>
            <p:cNvSpPr txBox="1">
              <a:spLocks/>
            </p:cNvSpPr>
            <p:nvPr/>
          </p:nvSpPr>
          <p:spPr>
            <a:xfrm>
              <a:off x="8721226" y="1950083"/>
              <a:ext cx="2525445" cy="42483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ct val="200000"/>
                </a:lnSpc>
              </a:pPr>
              <a:r>
                <a:rPr lang="fr-CH" sz="1200" dirty="0">
                  <a:solidFill>
                    <a:schemeClr val="bg1"/>
                  </a:solidFill>
                  <a:latin typeface="Montserrat Bold" panose="00000800000000000000" pitchFamily="2" charset="0"/>
                </a:rPr>
                <a:t>PROTOTYPE 2</a:t>
              </a:r>
              <a:endParaRPr lang="en-US" sz="1200" dirty="0">
                <a:solidFill>
                  <a:schemeClr val="bg1"/>
                </a:solidFill>
                <a:latin typeface="Montserrat Bold" panose="00000800000000000000" pitchFamily="2" charset="0"/>
              </a:endParaRPr>
            </a:p>
          </p:txBody>
        </p:sp>
      </p:grpSp>
      <p:grpSp>
        <p:nvGrpSpPr>
          <p:cNvPr id="8" name="Groupe 7">
            <a:extLst>
              <a:ext uri="{FF2B5EF4-FFF2-40B4-BE49-F238E27FC236}">
                <a16:creationId xmlns:a16="http://schemas.microsoft.com/office/drawing/2014/main" id="{DEF214EA-0CC3-472D-BCD5-7836A061C7DD}"/>
              </a:ext>
            </a:extLst>
          </p:cNvPr>
          <p:cNvGrpSpPr/>
          <p:nvPr/>
        </p:nvGrpSpPr>
        <p:grpSpPr>
          <a:xfrm>
            <a:off x="7927138" y="4843290"/>
            <a:ext cx="4079208" cy="1263674"/>
            <a:chOff x="8035193" y="4912299"/>
            <a:chExt cx="4079208" cy="1263674"/>
          </a:xfrm>
        </p:grpSpPr>
        <p:sp>
          <p:nvSpPr>
            <p:cNvPr id="64" name="Rectangle : coins arrondis 63">
              <a:extLst>
                <a:ext uri="{FF2B5EF4-FFF2-40B4-BE49-F238E27FC236}">
                  <a16:creationId xmlns:a16="http://schemas.microsoft.com/office/drawing/2014/main" id="{D8F58DDB-569E-4D0D-BBB3-FF294CA2C633}"/>
                </a:ext>
              </a:extLst>
            </p:cNvPr>
            <p:cNvSpPr/>
            <p:nvPr/>
          </p:nvSpPr>
          <p:spPr>
            <a:xfrm>
              <a:off x="8035193" y="4912299"/>
              <a:ext cx="4079208" cy="1263674"/>
            </a:xfrm>
            <a:prstGeom prst="roundRect">
              <a:avLst/>
            </a:prstGeom>
            <a:solidFill>
              <a:srgbClr val="F09A3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H" dirty="0"/>
            </a:p>
          </p:txBody>
        </p:sp>
        <p:sp>
          <p:nvSpPr>
            <p:cNvPr id="56" name="Rectangle 55">
              <a:extLst>
                <a:ext uri="{FF2B5EF4-FFF2-40B4-BE49-F238E27FC236}">
                  <a16:creationId xmlns:a16="http://schemas.microsoft.com/office/drawing/2014/main" id="{6BC9B9A6-B460-44D4-95C6-40D4ABFC3116}"/>
                </a:ext>
              </a:extLst>
            </p:cNvPr>
            <p:cNvSpPr/>
            <p:nvPr/>
          </p:nvSpPr>
          <p:spPr>
            <a:xfrm>
              <a:off x="8294214" y="4944102"/>
              <a:ext cx="3592650" cy="512320"/>
            </a:xfrm>
            <a:prstGeom prst="rect">
              <a:avLst/>
            </a:prstGeom>
          </p:spPr>
          <p:txBody>
            <a:bodyPr wrap="none">
              <a:spAutoFit/>
            </a:bodyPr>
            <a:lstStyle/>
            <a:p>
              <a:pPr defTabSz="914217">
                <a:lnSpc>
                  <a:spcPct val="200000"/>
                </a:lnSpc>
              </a:pPr>
              <a:r>
                <a:rPr lang="fr-FR" sz="1600" b="1" spc="100" dirty="0">
                  <a:solidFill>
                    <a:srgbClr val="000000"/>
                  </a:solidFill>
                  <a:latin typeface="Montserrat" charset="0"/>
                  <a:ea typeface="Montserrat" charset="0"/>
                  <a:cs typeface="Montserrat" charset="0"/>
                </a:rPr>
                <a:t>VALIDATION DES OBJECTIFS</a:t>
              </a:r>
            </a:p>
          </p:txBody>
        </p:sp>
        <p:sp>
          <p:nvSpPr>
            <p:cNvPr id="59" name="Subtitle 2">
              <a:extLst>
                <a:ext uri="{FF2B5EF4-FFF2-40B4-BE49-F238E27FC236}">
                  <a16:creationId xmlns:a16="http://schemas.microsoft.com/office/drawing/2014/main" id="{4C87CADD-60DB-4492-9E2E-711F74404248}"/>
                </a:ext>
              </a:extLst>
            </p:cNvPr>
            <p:cNvSpPr txBox="1">
              <a:spLocks/>
            </p:cNvSpPr>
            <p:nvPr/>
          </p:nvSpPr>
          <p:spPr>
            <a:xfrm>
              <a:off x="8927452" y="5466261"/>
              <a:ext cx="2525445" cy="424831"/>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ct val="200000"/>
                </a:lnSpc>
              </a:pPr>
              <a:r>
                <a:rPr lang="fr-CH" sz="1200" dirty="0">
                  <a:solidFill>
                    <a:schemeClr val="bg1"/>
                  </a:solidFill>
                  <a:latin typeface="Montserrat Bold" panose="00000800000000000000" pitchFamily="2" charset="0"/>
                </a:rPr>
                <a:t>SYSTEMES DE BADGES</a:t>
              </a:r>
              <a:endParaRPr lang="en-US" sz="1200" dirty="0">
                <a:solidFill>
                  <a:schemeClr val="bg1"/>
                </a:solidFill>
                <a:latin typeface="Montserrat Bold" panose="00000800000000000000" pitchFamily="2" charset="0"/>
              </a:endParaRPr>
            </a:p>
          </p:txBody>
        </p:sp>
      </p:grpSp>
      <p:pic>
        <p:nvPicPr>
          <p:cNvPr id="5" name="Image 4">
            <a:extLst>
              <a:ext uri="{FF2B5EF4-FFF2-40B4-BE49-F238E27FC236}">
                <a16:creationId xmlns:a16="http://schemas.microsoft.com/office/drawing/2014/main" id="{5326A31A-1FFD-4323-A97B-3EFF4285A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724" y="3008833"/>
            <a:ext cx="375622" cy="375622"/>
          </a:xfrm>
          <a:prstGeom prst="rect">
            <a:avLst/>
          </a:prstGeom>
        </p:spPr>
      </p:pic>
      <p:pic>
        <p:nvPicPr>
          <p:cNvPr id="7" name="Image 6">
            <a:extLst>
              <a:ext uri="{FF2B5EF4-FFF2-40B4-BE49-F238E27FC236}">
                <a16:creationId xmlns:a16="http://schemas.microsoft.com/office/drawing/2014/main" id="{C96CE5E6-2E9B-4CBA-B92D-37A771B7FB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684" y="3008833"/>
            <a:ext cx="370238" cy="370238"/>
          </a:xfrm>
          <a:prstGeom prst="rect">
            <a:avLst/>
          </a:prstGeom>
        </p:spPr>
      </p:pic>
      <p:pic>
        <p:nvPicPr>
          <p:cNvPr id="9" name="Image 8">
            <a:extLst>
              <a:ext uri="{FF2B5EF4-FFF2-40B4-BE49-F238E27FC236}">
                <a16:creationId xmlns:a16="http://schemas.microsoft.com/office/drawing/2014/main" id="{F07C976E-12FF-4037-B533-C3C64C815B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461440" y="4024646"/>
            <a:ext cx="324416" cy="324416"/>
          </a:xfrm>
          <a:prstGeom prst="rect">
            <a:avLst/>
          </a:prstGeom>
        </p:spPr>
      </p:pic>
      <p:pic>
        <p:nvPicPr>
          <p:cNvPr id="11" name="Image 10">
            <a:extLst>
              <a:ext uri="{FF2B5EF4-FFF2-40B4-BE49-F238E27FC236}">
                <a16:creationId xmlns:a16="http://schemas.microsoft.com/office/drawing/2014/main" id="{8C0C0C91-3CB1-4E39-A9DC-5498204AFC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9080" y="3989627"/>
            <a:ext cx="359802" cy="359802"/>
          </a:xfrm>
          <a:prstGeom prst="rect">
            <a:avLst/>
          </a:prstGeom>
        </p:spPr>
      </p:pic>
    </p:spTree>
    <p:extLst>
      <p:ext uri="{BB962C8B-B14F-4D97-AF65-F5344CB8AC3E}">
        <p14:creationId xmlns:p14="http://schemas.microsoft.com/office/powerpoint/2010/main" val="32730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26"/>
          </p:nvPr>
        </p:nvPicPr>
        <p:blipFill>
          <a:blip r:embed="rId3">
            <a:extLst>
              <a:ext uri="{28A0092B-C50C-407E-A947-70E740481C1C}">
                <a14:useLocalDpi xmlns:a14="http://schemas.microsoft.com/office/drawing/2010/main" val="0"/>
              </a:ext>
            </a:extLst>
          </a:blip>
          <a:stretch>
            <a:fillRect/>
          </a:stretch>
        </p:blipFill>
        <p:spPr>
          <a:xfrm>
            <a:off x="8524515" y="4845917"/>
            <a:ext cx="2301656" cy="1179598"/>
          </a:xfrm>
        </p:spPr>
      </p:pic>
      <p:pic>
        <p:nvPicPr>
          <p:cNvPr id="18" name="Picture Placeholder 17"/>
          <p:cNvPicPr>
            <a:picLocks noGrp="1" noChangeAspect="1"/>
          </p:cNvPicPr>
          <p:nvPr>
            <p:ph type="pic" sz="quarter" idx="30"/>
          </p:nvPr>
        </p:nvPicPr>
        <p:blipFill>
          <a:blip r:embed="rId4">
            <a:extLst>
              <a:ext uri="{28A0092B-C50C-407E-A947-70E740481C1C}">
                <a14:useLocalDpi xmlns:a14="http://schemas.microsoft.com/office/drawing/2010/main" val="0"/>
              </a:ext>
            </a:extLst>
          </a:blip>
          <a:stretch>
            <a:fillRect/>
          </a:stretch>
        </p:blipFill>
        <p:spPr>
          <a:xfrm>
            <a:off x="9085392" y="3576585"/>
            <a:ext cx="1823075" cy="1081039"/>
          </a:xfrm>
        </p:spPr>
      </p:pic>
      <p:pic>
        <p:nvPicPr>
          <p:cNvPr id="17" name="Picture Placeholder 16"/>
          <p:cNvPicPr>
            <a:picLocks noGrp="1" noChangeAspect="1"/>
          </p:cNvPicPr>
          <p:nvPr>
            <p:ph type="pic" sz="quarter" idx="31"/>
          </p:nvPr>
        </p:nvPicPr>
        <p:blipFill>
          <a:blip r:embed="rId5">
            <a:extLst>
              <a:ext uri="{28A0092B-C50C-407E-A947-70E740481C1C}">
                <a14:useLocalDpi xmlns:a14="http://schemas.microsoft.com/office/drawing/2010/main" val="0"/>
              </a:ext>
            </a:extLst>
          </a:blip>
          <a:stretch>
            <a:fillRect/>
          </a:stretch>
        </p:blipFill>
        <p:spPr>
          <a:xfrm>
            <a:off x="3459316" y="104800"/>
            <a:ext cx="1995288" cy="1537545"/>
          </a:xfrm>
        </p:spPr>
      </p:pic>
      <p:pic>
        <p:nvPicPr>
          <p:cNvPr id="16" name="Picture Placeholder 15"/>
          <p:cNvPicPr>
            <a:picLocks noGrp="1" noChangeAspect="1"/>
          </p:cNvPicPr>
          <p:nvPr>
            <p:ph type="pic" sz="quarter" idx="32"/>
          </p:nvPr>
        </p:nvPicPr>
        <p:blipFill>
          <a:blip r:embed="rId6">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609258" y="4850826"/>
            <a:ext cx="1436326" cy="1174689"/>
          </a:xfrm>
        </p:spPr>
      </p:pic>
      <p:pic>
        <p:nvPicPr>
          <p:cNvPr id="15" name="Picture Placeholder 14"/>
          <p:cNvPicPr>
            <a:picLocks noGrp="1" noChangeAspect="1"/>
          </p:cNvPicPr>
          <p:nvPr>
            <p:ph type="pic" sz="quarter" idx="33"/>
          </p:nvPr>
        </p:nvPicPr>
        <p:blipFill>
          <a:blip r:embed="rId8">
            <a:extLst>
              <a:ext uri="{28A0092B-C50C-407E-A947-70E740481C1C}">
                <a14:useLocalDpi xmlns:a14="http://schemas.microsoft.com/office/drawing/2010/main" val="0"/>
              </a:ext>
            </a:extLst>
          </a:blip>
          <a:stretch>
            <a:fillRect/>
          </a:stretch>
        </p:blipFill>
        <p:spPr>
          <a:xfrm>
            <a:off x="300181" y="3576585"/>
            <a:ext cx="2763790" cy="963341"/>
          </a:xfrm>
        </p:spPr>
      </p:pic>
      <p:pic>
        <p:nvPicPr>
          <p:cNvPr id="5" name="Picture Placeholder 4"/>
          <p:cNvPicPr>
            <a:picLocks noGrp="1" noChangeAspect="1"/>
          </p:cNvPicPr>
          <p:nvPr>
            <p:ph type="pic" sz="quarter" idx="34"/>
          </p:nvPr>
        </p:nvPicPr>
        <p:blipFill>
          <a:blip r:embed="rId9">
            <a:extLst>
              <a:ext uri="{28A0092B-C50C-407E-A947-70E740481C1C}">
                <a14:useLocalDpi xmlns:a14="http://schemas.microsoft.com/office/drawing/2010/main" val="0"/>
              </a:ext>
            </a:extLst>
          </a:blip>
          <a:stretch>
            <a:fillRect/>
          </a:stretch>
        </p:blipFill>
        <p:spPr>
          <a:xfrm>
            <a:off x="9230713" y="901515"/>
            <a:ext cx="1436326" cy="733229"/>
          </a:xfrm>
        </p:spPr>
      </p:pic>
      <p:pic>
        <p:nvPicPr>
          <p:cNvPr id="4" name="Picture Placeholder 3"/>
          <p:cNvPicPr>
            <a:picLocks noGrp="1" noChangeAspect="1"/>
          </p:cNvPicPr>
          <p:nvPr>
            <p:ph type="pic" sz="quarter" idx="35"/>
          </p:nvPr>
        </p:nvPicPr>
        <p:blipFill>
          <a:blip r:embed="rId10">
            <a:extLst>
              <a:ext uri="{28A0092B-C50C-407E-A947-70E740481C1C}">
                <a14:useLocalDpi xmlns:a14="http://schemas.microsoft.com/office/drawing/2010/main" val="0"/>
              </a:ext>
            </a:extLst>
          </a:blip>
          <a:stretch>
            <a:fillRect/>
          </a:stretch>
        </p:blipFill>
        <p:spPr>
          <a:xfrm>
            <a:off x="9390491" y="2127458"/>
            <a:ext cx="1276548" cy="956413"/>
          </a:xfrm>
        </p:spPr>
      </p:pic>
      <p:pic>
        <p:nvPicPr>
          <p:cNvPr id="3" name="Picture Placeholder 2"/>
          <p:cNvPicPr>
            <a:picLocks noGrp="1" noChangeAspect="1"/>
          </p:cNvPicPr>
          <p:nvPr>
            <p:ph type="pic" sz="quarter" idx="36"/>
          </p:nvPr>
        </p:nvPicPr>
        <p:blipFill>
          <a:blip r:embed="rId11">
            <a:extLst>
              <a:ext uri="{28A0092B-C50C-407E-A947-70E740481C1C}">
                <a14:useLocalDpi xmlns:a14="http://schemas.microsoft.com/office/drawing/2010/main" val="0"/>
              </a:ext>
            </a:extLst>
          </a:blip>
          <a:stretch>
            <a:fillRect/>
          </a:stretch>
        </p:blipFill>
        <p:spPr>
          <a:xfrm>
            <a:off x="6880116" y="297187"/>
            <a:ext cx="1179208" cy="1065744"/>
          </a:xfrm>
        </p:spPr>
      </p:pic>
      <p:pic>
        <p:nvPicPr>
          <p:cNvPr id="11" name="Picture Placeholder 10"/>
          <p:cNvPicPr>
            <a:picLocks noGrp="1" noChangeAspect="1"/>
          </p:cNvPicPr>
          <p:nvPr>
            <p:ph type="pic" sz="quarter" idx="29"/>
          </p:nvPr>
        </p:nvPicPr>
        <p:blipFill>
          <a:blip r:embed="rId12">
            <a:extLst>
              <a:ext uri="{28A0092B-C50C-407E-A947-70E740481C1C}">
                <a14:useLocalDpi xmlns:a14="http://schemas.microsoft.com/office/drawing/2010/main" val="0"/>
              </a:ext>
            </a:extLst>
          </a:blip>
          <a:stretch>
            <a:fillRect/>
          </a:stretch>
        </p:blipFill>
        <p:spPr>
          <a:xfrm>
            <a:off x="1153265" y="2302345"/>
            <a:ext cx="1947373" cy="963340"/>
          </a:xfrm>
        </p:spPr>
      </p:pic>
      <p:pic>
        <p:nvPicPr>
          <p:cNvPr id="21" name="Picture Placeholder 20"/>
          <p:cNvPicPr>
            <a:picLocks noGrp="1" noChangeAspect="1"/>
          </p:cNvPicPr>
          <p:nvPr>
            <p:ph type="pic" sz="quarter" idx="39"/>
          </p:nvPr>
        </p:nvPicPr>
        <p:blipFill>
          <a:blip r:embed="rId13">
            <a:extLst>
              <a:ext uri="{28A0092B-C50C-407E-A947-70E740481C1C}">
                <a14:useLocalDpi xmlns:a14="http://schemas.microsoft.com/office/drawing/2010/main" val="0"/>
              </a:ext>
            </a:extLst>
          </a:blip>
          <a:stretch>
            <a:fillRect/>
          </a:stretch>
        </p:blipFill>
        <p:spPr>
          <a:xfrm>
            <a:off x="1508039" y="453900"/>
            <a:ext cx="1537545" cy="1537545"/>
          </a:xfrm>
        </p:spPr>
      </p:pic>
      <p:sp>
        <p:nvSpPr>
          <p:cNvPr id="27" name="TextBox 26"/>
          <p:cNvSpPr txBox="1"/>
          <p:nvPr/>
        </p:nvSpPr>
        <p:spPr>
          <a:xfrm>
            <a:off x="3797133" y="1807717"/>
            <a:ext cx="4597734" cy="963341"/>
          </a:xfrm>
          <a:prstGeom prst="rect">
            <a:avLst/>
          </a:prstGeom>
          <a:noFill/>
        </p:spPr>
        <p:txBody>
          <a:bodyPr wrap="none" rtlCol="0" anchor="ctr" anchorCtr="0">
            <a:spAutoFit/>
          </a:bodyPr>
          <a:lstStyle/>
          <a:p>
            <a:pPr algn="ctr" defTabSz="914217">
              <a:lnSpc>
                <a:spcPts val="3530"/>
              </a:lnSpc>
            </a:pPr>
            <a:r>
              <a:rPr lang="en-US" sz="2700" b="1" spc="500" dirty="0">
                <a:solidFill>
                  <a:srgbClr val="000000"/>
                </a:solidFill>
                <a:latin typeface="Montserrat" charset="0"/>
                <a:ea typeface="Montserrat" charset="0"/>
                <a:cs typeface="Montserrat" charset="0"/>
              </a:rPr>
              <a:t>MERCI POUR</a:t>
            </a:r>
          </a:p>
          <a:p>
            <a:pPr algn="ctr" defTabSz="914217">
              <a:lnSpc>
                <a:spcPts val="3530"/>
              </a:lnSpc>
            </a:pPr>
            <a:r>
              <a:rPr lang="en-US" sz="2700" b="1" spc="500" dirty="0">
                <a:solidFill>
                  <a:srgbClr val="000000"/>
                </a:solidFill>
                <a:latin typeface="Montserrat" charset="0"/>
                <a:ea typeface="Montserrat" charset="0"/>
                <a:cs typeface="Montserrat" charset="0"/>
              </a:rPr>
              <a:t>VOTRE ATTENTION</a:t>
            </a:r>
          </a:p>
        </p:txBody>
      </p:sp>
      <p:pic>
        <p:nvPicPr>
          <p:cNvPr id="8" name="Image 7">
            <a:extLst>
              <a:ext uri="{FF2B5EF4-FFF2-40B4-BE49-F238E27FC236}">
                <a16:creationId xmlns:a16="http://schemas.microsoft.com/office/drawing/2014/main" id="{4AE0B3BC-8471-40CB-8E84-381E8B77FB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56960" y="2900886"/>
            <a:ext cx="3278080" cy="3278080"/>
          </a:xfrm>
          <a:prstGeom prst="rect">
            <a:avLst/>
          </a:prstGeom>
        </p:spPr>
      </p:pic>
      <p:sp>
        <p:nvSpPr>
          <p:cNvPr id="9" name="ZoneTexte 8">
            <a:extLst>
              <a:ext uri="{FF2B5EF4-FFF2-40B4-BE49-F238E27FC236}">
                <a16:creationId xmlns:a16="http://schemas.microsoft.com/office/drawing/2014/main" id="{5F9C0658-68A7-4074-82AB-22D20D8A657A}"/>
              </a:ext>
            </a:extLst>
          </p:cNvPr>
          <p:cNvSpPr txBox="1"/>
          <p:nvPr/>
        </p:nvSpPr>
        <p:spPr>
          <a:xfrm>
            <a:off x="4776018" y="6160343"/>
            <a:ext cx="3484445" cy="338554"/>
          </a:xfrm>
          <a:prstGeom prst="rect">
            <a:avLst/>
          </a:prstGeom>
          <a:noFill/>
        </p:spPr>
        <p:txBody>
          <a:bodyPr wrap="square" rtlCol="0">
            <a:spAutoFit/>
          </a:bodyPr>
          <a:lstStyle/>
          <a:p>
            <a:r>
              <a:rPr lang="fr-CH" sz="1600" dirty="0">
                <a:solidFill>
                  <a:schemeClr val="tx2"/>
                </a:solidFill>
                <a:latin typeface="Montserrat" panose="00000500000000000000" pitchFamily="2" charset="0"/>
              </a:rPr>
              <a:t>sonnazgo.firebaseapp.com</a:t>
            </a:r>
          </a:p>
        </p:txBody>
      </p:sp>
      <p:pic>
        <p:nvPicPr>
          <p:cNvPr id="12" name="Image 11">
            <a:extLst>
              <a:ext uri="{FF2B5EF4-FFF2-40B4-BE49-F238E27FC236}">
                <a16:creationId xmlns:a16="http://schemas.microsoft.com/office/drawing/2014/main" id="{8BAE591E-401D-4B40-8697-B06B070270D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6960" y="6152441"/>
            <a:ext cx="338554" cy="338554"/>
          </a:xfrm>
          <a:prstGeom prst="rect">
            <a:avLst/>
          </a:prstGeom>
        </p:spPr>
      </p:pic>
    </p:spTree>
    <p:extLst>
      <p:ext uri="{BB962C8B-B14F-4D97-AF65-F5344CB8AC3E}">
        <p14:creationId xmlns:p14="http://schemas.microsoft.com/office/powerpoint/2010/main" val="806039904"/>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a:extLst>
              <a:ext uri="{FF2B5EF4-FFF2-40B4-BE49-F238E27FC236}">
                <a16:creationId xmlns:a16="http://schemas.microsoft.com/office/drawing/2014/main" id="{36269D50-8C7A-4E0C-9B5E-5232E5157E3D}"/>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11318" b="11318"/>
          <a:stretch>
            <a:fillRect/>
          </a:stretch>
        </p:blipFill>
        <p:spPr>
          <a:xfrm>
            <a:off x="1589" y="0"/>
            <a:ext cx="6648711" cy="6858000"/>
          </a:xfrm>
        </p:spPr>
      </p:pic>
      <p:sp>
        <p:nvSpPr>
          <p:cNvPr id="54" name="Rectangle 13"/>
          <p:cNvSpPr/>
          <p:nvPr/>
        </p:nvSpPr>
        <p:spPr>
          <a:xfrm>
            <a:off x="-2108" y="-15139"/>
            <a:ext cx="6648711"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tx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46" name="TextBox 45"/>
          <p:cNvSpPr txBox="1"/>
          <p:nvPr/>
        </p:nvSpPr>
        <p:spPr>
          <a:xfrm>
            <a:off x="6691791" y="205738"/>
            <a:ext cx="5170301" cy="677814"/>
          </a:xfrm>
          <a:prstGeom prst="rect">
            <a:avLst/>
          </a:prstGeom>
          <a:noFill/>
        </p:spPr>
        <p:txBody>
          <a:bodyPr wrap="square" rtlCol="0">
            <a:spAutoFit/>
          </a:bodyPr>
          <a:lstStyle/>
          <a:p>
            <a:pPr algn="ctr" defTabSz="914217">
              <a:lnSpc>
                <a:spcPts val="5000"/>
              </a:lnSpc>
            </a:pPr>
            <a:r>
              <a:rPr lang="en-US" sz="2800" b="1">
                <a:solidFill>
                  <a:srgbClr val="3D3D3C"/>
                </a:solidFill>
                <a:latin typeface="Montserrat Bold" charset="0"/>
                <a:ea typeface="Montserrat Bold" charset="0"/>
                <a:cs typeface="Montserrat Bold" charset="0"/>
              </a:rPr>
              <a:t>TABLE DES MATIERES</a:t>
            </a:r>
          </a:p>
        </p:txBody>
      </p:sp>
      <p:grpSp>
        <p:nvGrpSpPr>
          <p:cNvPr id="9" name="Groupe 8">
            <a:extLst>
              <a:ext uri="{FF2B5EF4-FFF2-40B4-BE49-F238E27FC236}">
                <a16:creationId xmlns:a16="http://schemas.microsoft.com/office/drawing/2014/main" id="{B1F27C91-8A46-4AA6-9304-93F504F00794}"/>
              </a:ext>
            </a:extLst>
          </p:cNvPr>
          <p:cNvGrpSpPr/>
          <p:nvPr/>
        </p:nvGrpSpPr>
        <p:grpSpPr>
          <a:xfrm>
            <a:off x="12491594" y="1271505"/>
            <a:ext cx="7039786" cy="5240906"/>
            <a:chOff x="4503294" y="1271505"/>
            <a:chExt cx="7039786" cy="5240906"/>
          </a:xfrm>
        </p:grpSpPr>
        <p:sp>
          <p:nvSpPr>
            <p:cNvPr id="30" name="TextBox 29"/>
            <p:cNvSpPr txBox="1"/>
            <p:nvPr/>
          </p:nvSpPr>
          <p:spPr>
            <a:xfrm>
              <a:off x="5536181" y="5790612"/>
              <a:ext cx="2102824" cy="323165"/>
            </a:xfrm>
            <a:prstGeom prst="rect">
              <a:avLst/>
            </a:prstGeom>
            <a:noFill/>
          </p:spPr>
          <p:txBody>
            <a:bodyPr wrap="square" rtlCol="0" anchor="ctr" anchorCtr="0">
              <a:spAutoFit/>
            </a:bodyPr>
            <a:lstStyle/>
            <a:p>
              <a:pPr defTabSz="914217"/>
              <a:r>
                <a:rPr lang="en-US" sz="1500" b="1">
                  <a:solidFill>
                    <a:srgbClr val="3D3D3C"/>
                  </a:solidFill>
                  <a:latin typeface="Montserrat Bold" charset="0"/>
                  <a:ea typeface="Montserrat Bold" charset="0"/>
                  <a:cs typeface="Montserrat Bold" charset="0"/>
                </a:rPr>
                <a:t>CONCLUSIONS</a:t>
              </a:r>
            </a:p>
          </p:txBody>
        </p:sp>
        <p:sp>
          <p:nvSpPr>
            <p:cNvPr id="31" name="Subtitle 2"/>
            <p:cNvSpPr txBox="1">
              <a:spLocks/>
            </p:cNvSpPr>
            <p:nvPr/>
          </p:nvSpPr>
          <p:spPr>
            <a:xfrm>
              <a:off x="5519007" y="6030369"/>
              <a:ext cx="4804721" cy="3641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2150"/>
                </a:lnSpc>
              </a:pPr>
              <a:r>
                <a:rPr lang="en-US" sz="1350">
                  <a:solidFill>
                    <a:srgbClr val="737572"/>
                  </a:solidFill>
                  <a:latin typeface="Montserrat Light" charset="0"/>
                  <a:ea typeface="Montserrat Light" charset="0"/>
                  <a:cs typeface="Montserrat Light" charset="0"/>
                </a:rPr>
                <a:t>Validation, </a:t>
              </a:r>
              <a:r>
                <a:rPr lang="fr-FR" sz="1350">
                  <a:solidFill>
                    <a:srgbClr val="737572"/>
                  </a:solidFill>
                  <a:latin typeface="Montserrat Light" charset="0"/>
                  <a:ea typeface="Montserrat Light" charset="0"/>
                  <a:cs typeface="Montserrat Light" charset="0"/>
                </a:rPr>
                <a:t>problèmes</a:t>
              </a:r>
              <a:r>
                <a:rPr lang="en-US" sz="1350">
                  <a:solidFill>
                    <a:srgbClr val="737572"/>
                  </a:solidFill>
                  <a:latin typeface="Montserrat Light" charset="0"/>
                  <a:ea typeface="Montserrat Light" charset="0"/>
                  <a:cs typeface="Montserrat Light" charset="0"/>
                </a:rPr>
                <a:t>, perspectives, </a:t>
              </a:r>
              <a:r>
                <a:rPr lang="fr-FR" sz="1350">
                  <a:solidFill>
                    <a:srgbClr val="737572"/>
                  </a:solidFill>
                  <a:latin typeface="Montserrat Light" charset="0"/>
                  <a:ea typeface="Montserrat Light" charset="0"/>
                  <a:cs typeface="Montserrat Light" charset="0"/>
                </a:rPr>
                <a:t>synthèses</a:t>
              </a:r>
            </a:p>
          </p:txBody>
        </p:sp>
        <p:sp>
          <p:nvSpPr>
            <p:cNvPr id="32" name="TextBox 31"/>
            <p:cNvSpPr txBox="1"/>
            <p:nvPr/>
          </p:nvSpPr>
          <p:spPr>
            <a:xfrm>
              <a:off x="6758835" y="1405401"/>
              <a:ext cx="3019010" cy="323165"/>
            </a:xfrm>
            <a:prstGeom prst="rect">
              <a:avLst/>
            </a:prstGeom>
            <a:noFill/>
          </p:spPr>
          <p:txBody>
            <a:bodyPr wrap="square" rtlCol="0" anchor="ctr" anchorCtr="0">
              <a:spAutoFit/>
            </a:bodyPr>
            <a:lstStyle/>
            <a:p>
              <a:pPr defTabSz="914217"/>
              <a:r>
                <a:rPr lang="en-US" sz="1500" b="1">
                  <a:solidFill>
                    <a:srgbClr val="3D3D3C"/>
                  </a:solidFill>
                  <a:latin typeface="Montserrat Bold" charset="0"/>
                  <a:ea typeface="Montserrat Bold" charset="0"/>
                  <a:cs typeface="Montserrat Bold" charset="0"/>
                </a:rPr>
                <a:t>CONTEXTE ET APER</a:t>
              </a:r>
              <a:r>
                <a:rPr lang="fr-CH" sz="1500" b="1">
                  <a:solidFill>
                    <a:srgbClr val="3D3D3C"/>
                  </a:solidFill>
                  <a:latin typeface="Montserrat Bold" charset="0"/>
                  <a:ea typeface="Montserrat Bold" charset="0"/>
                  <a:cs typeface="Montserrat Bold" charset="0"/>
                </a:rPr>
                <a:t>ÇU</a:t>
              </a:r>
              <a:endParaRPr lang="en-US" sz="1500" b="1">
                <a:solidFill>
                  <a:srgbClr val="3D3D3C"/>
                </a:solidFill>
                <a:latin typeface="Montserrat Bold" charset="0"/>
                <a:ea typeface="Montserrat Bold" charset="0"/>
                <a:cs typeface="Montserrat Bold" charset="0"/>
              </a:endParaRPr>
            </a:p>
          </p:txBody>
        </p:sp>
        <p:sp>
          <p:nvSpPr>
            <p:cNvPr id="33" name="Subtitle 2"/>
            <p:cNvSpPr txBox="1">
              <a:spLocks/>
            </p:cNvSpPr>
            <p:nvPr/>
          </p:nvSpPr>
          <p:spPr>
            <a:xfrm>
              <a:off x="6738359" y="1653733"/>
              <a:ext cx="4804721" cy="3641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2150"/>
                </a:lnSpc>
              </a:pPr>
              <a:r>
                <a:rPr lang="en-US" sz="1350">
                  <a:solidFill>
                    <a:srgbClr val="737572"/>
                  </a:solidFill>
                  <a:latin typeface="Montserrat Light" charset="0"/>
                  <a:ea typeface="Montserrat Light" charset="0"/>
                  <a:cs typeface="Montserrat Light" charset="0"/>
                </a:rPr>
                <a:t>Quoi, qui, comment, </a:t>
              </a:r>
              <a:r>
                <a:rPr lang="fr-CH" sz="1350">
                  <a:solidFill>
                    <a:srgbClr val="737572"/>
                  </a:solidFill>
                  <a:latin typeface="Montserrat Light" charset="0"/>
                  <a:ea typeface="Montserrat Light" charset="0"/>
                  <a:cs typeface="Montserrat Light" charset="0"/>
                </a:rPr>
                <a:t>pourquoi</a:t>
              </a:r>
              <a:r>
                <a:rPr lang="en-US" sz="1350">
                  <a:solidFill>
                    <a:srgbClr val="737572"/>
                  </a:solidFill>
                  <a:latin typeface="Montserrat Light" charset="0"/>
                  <a:ea typeface="Montserrat Light" charset="0"/>
                  <a:cs typeface="Montserrat Light" charset="0"/>
                </a:rPr>
                <a:t> ?</a:t>
              </a:r>
            </a:p>
          </p:txBody>
        </p:sp>
        <p:sp>
          <p:nvSpPr>
            <p:cNvPr id="34" name="TextBox 33"/>
            <p:cNvSpPr txBox="1"/>
            <p:nvPr/>
          </p:nvSpPr>
          <p:spPr>
            <a:xfrm>
              <a:off x="6466889" y="2472941"/>
              <a:ext cx="1172116" cy="323165"/>
            </a:xfrm>
            <a:prstGeom prst="rect">
              <a:avLst/>
            </a:prstGeom>
            <a:noFill/>
          </p:spPr>
          <p:txBody>
            <a:bodyPr wrap="square" rtlCol="0" anchor="ctr" anchorCtr="0">
              <a:spAutoFit/>
            </a:bodyPr>
            <a:lstStyle/>
            <a:p>
              <a:pPr defTabSz="914217"/>
              <a:r>
                <a:rPr lang="en-US" sz="1500" b="1">
                  <a:solidFill>
                    <a:srgbClr val="3D3D3C"/>
                  </a:solidFill>
                  <a:latin typeface="Montserrat Bold" charset="0"/>
                </a:rPr>
                <a:t>ANALYSE</a:t>
              </a:r>
              <a:r>
                <a:rPr lang="en-US" sz="1500" b="1">
                  <a:solidFill>
                    <a:srgbClr val="445469"/>
                  </a:solidFill>
                  <a:latin typeface="Montserrat Bold" charset="0"/>
                  <a:ea typeface="Montserrat Bold" charset="0"/>
                  <a:cs typeface="Montserrat Bold" charset="0"/>
                </a:rPr>
                <a:t> </a:t>
              </a:r>
            </a:p>
          </p:txBody>
        </p:sp>
        <p:sp>
          <p:nvSpPr>
            <p:cNvPr id="35" name="Subtitle 2"/>
            <p:cNvSpPr txBox="1">
              <a:spLocks/>
            </p:cNvSpPr>
            <p:nvPr/>
          </p:nvSpPr>
          <p:spPr>
            <a:xfrm>
              <a:off x="6437428" y="2704805"/>
              <a:ext cx="4804721" cy="3641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2150"/>
                </a:lnSpc>
              </a:pPr>
              <a:r>
                <a:rPr lang="fr-FR" sz="1350" dirty="0">
                  <a:solidFill>
                    <a:srgbClr val="737572"/>
                  </a:solidFill>
                  <a:latin typeface="Montserrat Light" charset="0"/>
                  <a:ea typeface="Montserrat Light" charset="0"/>
                  <a:cs typeface="Montserrat Light" charset="0"/>
                </a:rPr>
                <a:t>Technologies, UX, marketing</a:t>
              </a:r>
              <a:endParaRPr lang="en-US" sz="1350" dirty="0">
                <a:solidFill>
                  <a:srgbClr val="737572"/>
                </a:solidFill>
                <a:latin typeface="Montserrat Light" charset="0"/>
                <a:ea typeface="Montserrat Light" charset="0"/>
                <a:cs typeface="Montserrat Light" charset="0"/>
              </a:endParaRPr>
            </a:p>
          </p:txBody>
        </p:sp>
        <p:sp>
          <p:nvSpPr>
            <p:cNvPr id="36" name="Oval 35"/>
            <p:cNvSpPr/>
            <p:nvPr/>
          </p:nvSpPr>
          <p:spPr>
            <a:xfrm>
              <a:off x="5434002" y="2409677"/>
              <a:ext cx="800902" cy="80090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37" name="Oval 36"/>
            <p:cNvSpPr/>
            <p:nvPr/>
          </p:nvSpPr>
          <p:spPr>
            <a:xfrm>
              <a:off x="4503294" y="5711509"/>
              <a:ext cx="800902" cy="80090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38" name="Oval 37"/>
            <p:cNvSpPr/>
            <p:nvPr/>
          </p:nvSpPr>
          <p:spPr>
            <a:xfrm>
              <a:off x="5748888" y="1271505"/>
              <a:ext cx="800902" cy="80090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48" name="TextBox 47"/>
            <p:cNvSpPr txBox="1"/>
            <p:nvPr/>
          </p:nvSpPr>
          <p:spPr>
            <a:xfrm>
              <a:off x="6096000" y="3632394"/>
              <a:ext cx="1879600" cy="323165"/>
            </a:xfrm>
            <a:prstGeom prst="rect">
              <a:avLst/>
            </a:prstGeom>
            <a:noFill/>
          </p:spPr>
          <p:txBody>
            <a:bodyPr wrap="square" rtlCol="0" anchor="ctr" anchorCtr="0">
              <a:spAutoFit/>
            </a:bodyPr>
            <a:lstStyle/>
            <a:p>
              <a:pPr defTabSz="914217"/>
              <a:r>
                <a:rPr lang="en-US" sz="1500" b="1">
                  <a:solidFill>
                    <a:srgbClr val="3D3D3C"/>
                  </a:solidFill>
                  <a:latin typeface="Montserrat Bold" charset="0"/>
                  <a:ea typeface="Montserrat Bold" charset="0"/>
                  <a:cs typeface="Montserrat Bold" charset="0"/>
                </a:rPr>
                <a:t>REALISATION</a:t>
              </a:r>
            </a:p>
          </p:txBody>
        </p:sp>
        <p:sp>
          <p:nvSpPr>
            <p:cNvPr id="49" name="Subtitle 2"/>
            <p:cNvSpPr txBox="1">
              <a:spLocks/>
            </p:cNvSpPr>
            <p:nvPr/>
          </p:nvSpPr>
          <p:spPr>
            <a:xfrm>
              <a:off x="6069302" y="3881676"/>
              <a:ext cx="4804721" cy="3641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2150"/>
                </a:lnSpc>
              </a:pPr>
              <a:r>
                <a:rPr lang="en-US" sz="1350" dirty="0">
                  <a:solidFill>
                    <a:srgbClr val="737572"/>
                  </a:solidFill>
                  <a:latin typeface="Montserrat Light" charset="0"/>
                  <a:ea typeface="Montserrat Light" charset="0"/>
                  <a:cs typeface="Montserrat Light" charset="0"/>
                </a:rPr>
                <a:t>PWA, React, Redux</a:t>
              </a:r>
            </a:p>
          </p:txBody>
        </p:sp>
        <p:sp>
          <p:nvSpPr>
            <p:cNvPr id="50" name="Oval 49"/>
            <p:cNvSpPr/>
            <p:nvPr/>
          </p:nvSpPr>
          <p:spPr>
            <a:xfrm>
              <a:off x="5121126" y="3513846"/>
              <a:ext cx="800902" cy="80090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pic>
          <p:nvPicPr>
            <p:cNvPr id="6" name="Image 5">
              <a:extLst>
                <a:ext uri="{FF2B5EF4-FFF2-40B4-BE49-F238E27FC236}">
                  <a16:creationId xmlns:a16="http://schemas.microsoft.com/office/drawing/2014/main" id="{B6997240-7666-42F2-921E-994376A106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1095" y="3680955"/>
              <a:ext cx="459273" cy="459273"/>
            </a:xfrm>
            <a:prstGeom prst="rect">
              <a:avLst/>
            </a:prstGeom>
          </p:spPr>
        </p:pic>
        <p:pic>
          <p:nvPicPr>
            <p:cNvPr id="8" name="Image 7">
              <a:extLst>
                <a:ext uri="{FF2B5EF4-FFF2-40B4-BE49-F238E27FC236}">
                  <a16:creationId xmlns:a16="http://schemas.microsoft.com/office/drawing/2014/main" id="{908026EA-09BD-4929-93A9-C4566B9A43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6635" y="2585764"/>
              <a:ext cx="424425" cy="424425"/>
            </a:xfrm>
            <a:prstGeom prst="rect">
              <a:avLst/>
            </a:prstGeom>
          </p:spPr>
        </p:pic>
        <p:pic>
          <p:nvPicPr>
            <p:cNvPr id="10" name="Image 9">
              <a:extLst>
                <a:ext uri="{FF2B5EF4-FFF2-40B4-BE49-F238E27FC236}">
                  <a16:creationId xmlns:a16="http://schemas.microsoft.com/office/drawing/2014/main" id="{7857EC20-1816-4DE2-930A-5143302B3D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233" y="1441290"/>
              <a:ext cx="441395" cy="441395"/>
            </a:xfrm>
            <a:prstGeom prst="rect">
              <a:avLst/>
            </a:prstGeom>
          </p:spPr>
        </p:pic>
        <p:sp>
          <p:nvSpPr>
            <p:cNvPr id="21" name="Oval 36">
              <a:extLst>
                <a:ext uri="{FF2B5EF4-FFF2-40B4-BE49-F238E27FC236}">
                  <a16:creationId xmlns:a16="http://schemas.microsoft.com/office/drawing/2014/main" id="{A90C193C-F9B3-4609-AB5A-0BA317180CDD}"/>
                </a:ext>
              </a:extLst>
            </p:cNvPr>
            <p:cNvSpPr/>
            <p:nvPr/>
          </p:nvSpPr>
          <p:spPr>
            <a:xfrm>
              <a:off x="4786842" y="4630052"/>
              <a:ext cx="800902" cy="80090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sp>
          <p:nvSpPr>
            <p:cNvPr id="22" name="TextBox 47">
              <a:extLst>
                <a:ext uri="{FF2B5EF4-FFF2-40B4-BE49-F238E27FC236}">
                  <a16:creationId xmlns:a16="http://schemas.microsoft.com/office/drawing/2014/main" id="{B8C70BD1-7906-4574-98FB-5606810B03C2}"/>
                </a:ext>
              </a:extLst>
            </p:cNvPr>
            <p:cNvSpPr txBox="1"/>
            <p:nvPr/>
          </p:nvSpPr>
          <p:spPr>
            <a:xfrm>
              <a:off x="5772092" y="4738528"/>
              <a:ext cx="798617" cy="323165"/>
            </a:xfrm>
            <a:prstGeom prst="rect">
              <a:avLst/>
            </a:prstGeom>
            <a:noFill/>
          </p:spPr>
          <p:txBody>
            <a:bodyPr wrap="square" rtlCol="0" anchor="ctr" anchorCtr="0">
              <a:spAutoFit/>
            </a:bodyPr>
            <a:lstStyle/>
            <a:p>
              <a:pPr defTabSz="914217"/>
              <a:r>
                <a:rPr lang="en-US" sz="1500" b="1">
                  <a:solidFill>
                    <a:srgbClr val="3D3D3C"/>
                  </a:solidFill>
                  <a:latin typeface="Montserrat Bold" charset="0"/>
                  <a:ea typeface="Montserrat Bold" charset="0"/>
                  <a:cs typeface="Montserrat Bold" charset="0"/>
                </a:rPr>
                <a:t>TESTS</a:t>
              </a:r>
            </a:p>
          </p:txBody>
        </p:sp>
        <p:sp>
          <p:nvSpPr>
            <p:cNvPr id="23" name="Subtitle 2">
              <a:extLst>
                <a:ext uri="{FF2B5EF4-FFF2-40B4-BE49-F238E27FC236}">
                  <a16:creationId xmlns:a16="http://schemas.microsoft.com/office/drawing/2014/main" id="{AC775F76-AE49-45DF-BD81-57781BB6A48B}"/>
                </a:ext>
              </a:extLst>
            </p:cNvPr>
            <p:cNvSpPr txBox="1">
              <a:spLocks/>
            </p:cNvSpPr>
            <p:nvPr/>
          </p:nvSpPr>
          <p:spPr>
            <a:xfrm>
              <a:off x="5745394" y="4987810"/>
              <a:ext cx="4804721" cy="3641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543818">
                <a:lnSpc>
                  <a:spcPts val="2150"/>
                </a:lnSpc>
              </a:pPr>
              <a:r>
                <a:rPr lang="fr-FR" sz="1350">
                  <a:solidFill>
                    <a:srgbClr val="737572"/>
                  </a:solidFill>
                  <a:latin typeface="Montserrat Light" charset="0"/>
                  <a:ea typeface="Montserrat Light" charset="0"/>
                  <a:cs typeface="Montserrat Light" charset="0"/>
                </a:rPr>
                <a:t>Live</a:t>
              </a:r>
            </a:p>
          </p:txBody>
        </p:sp>
        <p:pic>
          <p:nvPicPr>
            <p:cNvPr id="4" name="Image 3">
              <a:extLst>
                <a:ext uri="{FF2B5EF4-FFF2-40B4-BE49-F238E27FC236}">
                  <a16:creationId xmlns:a16="http://schemas.microsoft.com/office/drawing/2014/main" id="{006D5EC0-722C-463A-ACE7-4E599CA786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0364" y="4818614"/>
              <a:ext cx="399352" cy="399352"/>
            </a:xfrm>
            <a:prstGeom prst="rect">
              <a:avLst/>
            </a:prstGeom>
          </p:spPr>
        </p:pic>
        <p:pic>
          <p:nvPicPr>
            <p:cNvPr id="7" name="Image 6">
              <a:extLst>
                <a:ext uri="{FF2B5EF4-FFF2-40B4-BE49-F238E27FC236}">
                  <a16:creationId xmlns:a16="http://schemas.microsoft.com/office/drawing/2014/main" id="{1A422409-8529-447B-9124-B0FDACC0D4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2927" y="5917587"/>
              <a:ext cx="388745" cy="388745"/>
            </a:xfrm>
            <a:prstGeom prst="rect">
              <a:avLst/>
            </a:prstGeom>
          </p:spPr>
        </p:pic>
      </p:grpSp>
      <p:cxnSp>
        <p:nvCxnSpPr>
          <p:cNvPr id="28" name="Straight Connector 34">
            <a:extLst>
              <a:ext uri="{FF2B5EF4-FFF2-40B4-BE49-F238E27FC236}">
                <a16:creationId xmlns:a16="http://schemas.microsoft.com/office/drawing/2014/main" id="{3A5FCB93-564F-4558-8E74-7B051A452FAF}"/>
              </a:ext>
            </a:extLst>
          </p:cNvPr>
          <p:cNvCxnSpPr/>
          <p:nvPr/>
        </p:nvCxnSpPr>
        <p:spPr>
          <a:xfrm>
            <a:off x="8637155" y="954479"/>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26012"/>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25E-6 -1.11111E-6 L -0.65286 -1.11111E-6 " pathEditMode="relative" rAng="0" ptsTypes="AA">
                                      <p:cBhvr>
                                        <p:cTn id="6" dur="750" fill="hold"/>
                                        <p:tgtEl>
                                          <p:spTgt spid="9"/>
                                        </p:tgtEl>
                                        <p:attrNameLst>
                                          <p:attrName>ppt_x</p:attrName>
                                          <p:attrName>ppt_y</p:attrName>
                                        </p:attrNameLst>
                                      </p:cBhvr>
                                      <p:rCtr x="-3264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4883863" y="555411"/>
            <a:ext cx="2440092" cy="541174"/>
          </a:xfrm>
          <a:prstGeom prst="rect">
            <a:avLst/>
          </a:prstGeom>
          <a:noFill/>
        </p:spPr>
        <p:txBody>
          <a:bodyPr wrap="none" rtlCol="0" anchor="ctr" anchorCtr="0">
            <a:spAutoFit/>
          </a:bodyPr>
          <a:lstStyle/>
          <a:p>
            <a:pPr algn="ctr" defTabSz="914217">
              <a:lnSpc>
                <a:spcPts val="3530"/>
              </a:lnSpc>
            </a:pPr>
            <a:r>
              <a:rPr lang="en-US" sz="3000" b="1" spc="100" dirty="0">
                <a:solidFill>
                  <a:srgbClr val="000000"/>
                </a:solidFill>
                <a:latin typeface="Montserrat" charset="0"/>
                <a:ea typeface="Montserrat" charset="0"/>
                <a:cs typeface="Montserrat" charset="0"/>
              </a:rPr>
              <a:t>CONTEXTE</a:t>
            </a:r>
          </a:p>
        </p:txBody>
      </p:sp>
      <p:cxnSp>
        <p:nvCxnSpPr>
          <p:cNvPr id="35" name="Straight Connector 34"/>
          <p:cNvCxnSpPr/>
          <p:nvPr/>
        </p:nvCxnSpPr>
        <p:spPr>
          <a:xfrm>
            <a:off x="552565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05720" y="4099676"/>
            <a:ext cx="896399" cy="276999"/>
          </a:xfrm>
          <a:prstGeom prst="rect">
            <a:avLst/>
          </a:prstGeom>
          <a:noFill/>
        </p:spPr>
        <p:txBody>
          <a:bodyPr wrap="non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GRATUIT</a:t>
            </a:r>
          </a:p>
        </p:txBody>
      </p:sp>
      <p:sp>
        <p:nvSpPr>
          <p:cNvPr id="39" name="TextBox 38"/>
          <p:cNvSpPr txBox="1"/>
          <p:nvPr/>
        </p:nvSpPr>
        <p:spPr>
          <a:xfrm>
            <a:off x="580020" y="4099676"/>
            <a:ext cx="1391728" cy="276999"/>
          </a:xfrm>
          <a:prstGeom prst="rect">
            <a:avLst/>
          </a:prstGeom>
          <a:noFill/>
        </p:spPr>
        <p:txBody>
          <a:bodyPr wrap="square" rtlCol="0" anchor="ctr" anchorCtr="0">
            <a:spAutoFit/>
          </a:bodyPr>
          <a:lstStyle/>
          <a:p>
            <a:pPr algn="ctr" defTabSz="914217"/>
            <a:r>
              <a:rPr lang="en-US" sz="1200" dirty="0">
                <a:solidFill>
                  <a:srgbClr val="435466"/>
                </a:solidFill>
                <a:latin typeface="Montserrat Bold" panose="00000800000000000000" pitchFamily="2" charset="0"/>
                <a:ea typeface="Montserrat" charset="0"/>
                <a:cs typeface="Montserrat" charset="0"/>
              </a:rPr>
              <a:t>COVOITURAGE</a:t>
            </a:r>
          </a:p>
        </p:txBody>
      </p:sp>
      <p:sp>
        <p:nvSpPr>
          <p:cNvPr id="41" name="TextBox 40"/>
          <p:cNvSpPr txBox="1"/>
          <p:nvPr/>
        </p:nvSpPr>
        <p:spPr>
          <a:xfrm>
            <a:off x="2557436" y="4099676"/>
            <a:ext cx="1688283" cy="276999"/>
          </a:xfrm>
          <a:prstGeom prst="rect">
            <a:avLst/>
          </a:prstGeom>
          <a:noFill/>
        </p:spPr>
        <p:txBody>
          <a:bodyPr wrap="non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COMMUNAUTAIRE</a:t>
            </a:r>
          </a:p>
        </p:txBody>
      </p:sp>
      <p:sp>
        <p:nvSpPr>
          <p:cNvPr id="44" name="TextBox 43"/>
          <p:cNvSpPr txBox="1"/>
          <p:nvPr/>
        </p:nvSpPr>
        <p:spPr>
          <a:xfrm>
            <a:off x="4794829" y="4099676"/>
            <a:ext cx="1803699" cy="276999"/>
          </a:xfrm>
          <a:prstGeom prst="rect">
            <a:avLst/>
          </a:prstGeom>
          <a:noFill/>
        </p:spPr>
        <p:txBody>
          <a:bodyPr wrap="non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MULTIPLATEFORME</a:t>
            </a:r>
          </a:p>
        </p:txBody>
      </p:sp>
      <p:sp>
        <p:nvSpPr>
          <p:cNvPr id="59" name="Subtitle 2"/>
          <p:cNvSpPr txBox="1">
            <a:spLocks/>
          </p:cNvSpPr>
          <p:nvPr/>
        </p:nvSpPr>
        <p:spPr>
          <a:xfrm>
            <a:off x="2466564" y="4380109"/>
            <a:ext cx="1845496" cy="43483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325"/>
              </a:lnSpc>
            </a:pPr>
            <a:r>
              <a:rPr lang="fr-CH" sz="1050">
                <a:solidFill>
                  <a:schemeClr val="bg2">
                    <a:lumMod val="75000"/>
                  </a:schemeClr>
                </a:solidFill>
                <a:latin typeface="Montserrat Bold" panose="00000800000000000000" pitchFamily="2" charset="0"/>
              </a:rPr>
              <a:t>Limité à la commune de la Sonnaz. </a:t>
            </a:r>
            <a:endParaRPr lang="en-US" sz="1050">
              <a:solidFill>
                <a:schemeClr val="bg2">
                  <a:lumMod val="75000"/>
                </a:schemeClr>
              </a:solidFill>
              <a:latin typeface="Montserrat Bold" panose="00000800000000000000" pitchFamily="2" charset="0"/>
            </a:endParaRPr>
          </a:p>
        </p:txBody>
      </p:sp>
      <p:sp>
        <p:nvSpPr>
          <p:cNvPr id="60" name="Subtitle 2"/>
          <p:cNvSpPr txBox="1">
            <a:spLocks/>
          </p:cNvSpPr>
          <p:nvPr/>
        </p:nvSpPr>
        <p:spPr>
          <a:xfrm>
            <a:off x="4753033" y="4380109"/>
            <a:ext cx="1845496" cy="76825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325"/>
              </a:lnSpc>
            </a:pPr>
            <a:r>
              <a:rPr lang="fr-FR" sz="1050">
                <a:solidFill>
                  <a:schemeClr val="bg2">
                    <a:lumMod val="75000"/>
                  </a:schemeClr>
                </a:solidFill>
                <a:latin typeface="Montserrat Bold" panose="00000800000000000000" pitchFamily="2" charset="0"/>
              </a:rPr>
              <a:t>Conçu pour fonctionner sur plates-formes tant mobiles que desktop.</a:t>
            </a:r>
            <a:endParaRPr lang="en-US" sz="1050">
              <a:solidFill>
                <a:schemeClr val="bg2">
                  <a:lumMod val="75000"/>
                </a:schemeClr>
              </a:solidFill>
              <a:latin typeface="Montserrat Bold" panose="00000800000000000000" pitchFamily="2" charset="0"/>
            </a:endParaRPr>
          </a:p>
        </p:txBody>
      </p:sp>
      <p:sp>
        <p:nvSpPr>
          <p:cNvPr id="61" name="Subtitle 2"/>
          <p:cNvSpPr txBox="1">
            <a:spLocks/>
          </p:cNvSpPr>
          <p:nvPr/>
        </p:nvSpPr>
        <p:spPr>
          <a:xfrm>
            <a:off x="7164747" y="4380109"/>
            <a:ext cx="1845497" cy="934970"/>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325"/>
              </a:lnSpc>
            </a:pPr>
            <a:r>
              <a:rPr lang="fr-CH" sz="1050">
                <a:solidFill>
                  <a:schemeClr val="bg2">
                    <a:lumMod val="75000"/>
                  </a:schemeClr>
                </a:solidFill>
                <a:latin typeface="Montserrat Bold" panose="00000800000000000000" pitchFamily="2" charset="0"/>
                <a:ea typeface="Calibri" panose="020F0502020204030204" pitchFamily="34" charset="0"/>
              </a:rPr>
              <a:t>Le service est totalement gratuit, basé sur l’entraide et la fidélisation de ses membres.</a:t>
            </a:r>
            <a:endParaRPr lang="en-US" sz="1050">
              <a:solidFill>
                <a:schemeClr val="bg2">
                  <a:lumMod val="75000"/>
                </a:schemeClr>
              </a:solidFill>
              <a:latin typeface="Montserrat Bold" panose="00000800000000000000" pitchFamily="2" charset="0"/>
              <a:ea typeface="Source Sans Pro" charset="0"/>
              <a:cs typeface="Source Sans Pro" charset="0"/>
            </a:endParaRPr>
          </a:p>
        </p:txBody>
      </p:sp>
      <p:sp>
        <p:nvSpPr>
          <p:cNvPr id="62" name="Subtitle 2"/>
          <p:cNvSpPr txBox="1">
            <a:spLocks/>
          </p:cNvSpPr>
          <p:nvPr/>
        </p:nvSpPr>
        <p:spPr>
          <a:xfrm>
            <a:off x="466688" y="4385951"/>
            <a:ext cx="1607389" cy="76825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325"/>
              </a:lnSpc>
            </a:pPr>
            <a:r>
              <a:rPr lang="fr-CH" sz="1050" dirty="0">
                <a:solidFill>
                  <a:schemeClr val="bg2">
                    <a:lumMod val="75000"/>
                  </a:schemeClr>
                </a:solidFill>
                <a:latin typeface="Montserrat Bold" panose="00000800000000000000" pitchFamily="2" charset="0"/>
              </a:rPr>
              <a:t>Pour pallier au manque de transports en commun.</a:t>
            </a:r>
            <a:endParaRPr lang="en-US" sz="1050" dirty="0">
              <a:solidFill>
                <a:schemeClr val="bg2">
                  <a:lumMod val="75000"/>
                </a:schemeClr>
              </a:solidFill>
              <a:latin typeface="Montserrat Bold" panose="00000800000000000000" pitchFamily="2" charset="0"/>
            </a:endParaRPr>
          </a:p>
        </p:txBody>
      </p:sp>
      <p:pic>
        <p:nvPicPr>
          <p:cNvPr id="3" name="Image 2">
            <a:extLst>
              <a:ext uri="{FF2B5EF4-FFF2-40B4-BE49-F238E27FC236}">
                <a16:creationId xmlns:a16="http://schemas.microsoft.com/office/drawing/2014/main" id="{233BB43B-3EF8-43C6-ACAA-63460F0E9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769" y="2395273"/>
            <a:ext cx="1283328" cy="1283328"/>
          </a:xfrm>
          <a:prstGeom prst="rect">
            <a:avLst/>
          </a:prstGeom>
        </p:spPr>
      </p:pic>
      <p:pic>
        <p:nvPicPr>
          <p:cNvPr id="15" name="Image 14">
            <a:extLst>
              <a:ext uri="{FF2B5EF4-FFF2-40B4-BE49-F238E27FC236}">
                <a16:creationId xmlns:a16="http://schemas.microsoft.com/office/drawing/2014/main" id="{6C4599E4-73A3-4FE0-A690-172BB494A6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601" y="2395273"/>
            <a:ext cx="1310150" cy="1310150"/>
          </a:xfrm>
          <a:prstGeom prst="rect">
            <a:avLst/>
          </a:prstGeom>
          <a:solidFill>
            <a:schemeClr val="bg1"/>
          </a:solidFill>
          <a:ln>
            <a:noFill/>
          </a:ln>
        </p:spPr>
      </p:pic>
      <p:pic>
        <p:nvPicPr>
          <p:cNvPr id="17" name="Image 16">
            <a:extLst>
              <a:ext uri="{FF2B5EF4-FFF2-40B4-BE49-F238E27FC236}">
                <a16:creationId xmlns:a16="http://schemas.microsoft.com/office/drawing/2014/main" id="{FE81BE2B-BBA9-4A25-BBFC-5B77C4623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6494" y="2495259"/>
            <a:ext cx="1210164" cy="1210164"/>
          </a:xfrm>
          <a:prstGeom prst="rect">
            <a:avLst/>
          </a:prstGeom>
        </p:spPr>
      </p:pic>
      <p:pic>
        <p:nvPicPr>
          <p:cNvPr id="19" name="Image 18">
            <a:extLst>
              <a:ext uri="{FF2B5EF4-FFF2-40B4-BE49-F238E27FC236}">
                <a16:creationId xmlns:a16="http://schemas.microsoft.com/office/drawing/2014/main" id="{4035C780-05E3-4D6E-80AA-F6A56C081D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72" y="2540253"/>
            <a:ext cx="1358538" cy="1358538"/>
          </a:xfrm>
          <a:prstGeom prst="rect">
            <a:avLst/>
          </a:prstGeom>
        </p:spPr>
      </p:pic>
      <p:pic>
        <p:nvPicPr>
          <p:cNvPr id="21" name="Image 20">
            <a:extLst>
              <a:ext uri="{FF2B5EF4-FFF2-40B4-BE49-F238E27FC236}">
                <a16:creationId xmlns:a16="http://schemas.microsoft.com/office/drawing/2014/main" id="{0EC641A0-F7D7-4F7E-9D82-368BD04F82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0551" y="2396461"/>
            <a:ext cx="1280953" cy="1280953"/>
          </a:xfrm>
          <a:prstGeom prst="rect">
            <a:avLst/>
          </a:prstGeom>
        </p:spPr>
      </p:pic>
      <p:pic>
        <p:nvPicPr>
          <p:cNvPr id="23" name="Image 22">
            <a:extLst>
              <a:ext uri="{FF2B5EF4-FFF2-40B4-BE49-F238E27FC236}">
                <a16:creationId xmlns:a16="http://schemas.microsoft.com/office/drawing/2014/main" id="{A8A28F0E-5177-46FB-8183-5A7E5F1DCE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1601" y="2401850"/>
            <a:ext cx="1309932" cy="1309932"/>
          </a:xfrm>
          <a:prstGeom prst="rect">
            <a:avLst/>
          </a:prstGeom>
        </p:spPr>
      </p:pic>
      <p:pic>
        <p:nvPicPr>
          <p:cNvPr id="25" name="Image 24">
            <a:extLst>
              <a:ext uri="{FF2B5EF4-FFF2-40B4-BE49-F238E27FC236}">
                <a16:creationId xmlns:a16="http://schemas.microsoft.com/office/drawing/2014/main" id="{01C6455B-2C9E-43A5-BD8F-37F8B371A7C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2461" y="2495259"/>
            <a:ext cx="1214197" cy="1210164"/>
          </a:xfrm>
          <a:prstGeom prst="rect">
            <a:avLst/>
          </a:prstGeom>
        </p:spPr>
      </p:pic>
      <p:pic>
        <p:nvPicPr>
          <p:cNvPr id="27" name="Image 26">
            <a:extLst>
              <a:ext uri="{FF2B5EF4-FFF2-40B4-BE49-F238E27FC236}">
                <a16:creationId xmlns:a16="http://schemas.microsoft.com/office/drawing/2014/main" id="{80CAC3ED-29FA-47E9-B55D-A09F3F33C6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727" y="2540253"/>
            <a:ext cx="1357313" cy="1362075"/>
          </a:xfrm>
          <a:prstGeom prst="rect">
            <a:avLst/>
          </a:prstGeom>
        </p:spPr>
      </p:pic>
      <p:sp>
        <p:nvSpPr>
          <p:cNvPr id="20" name="TextBox 36">
            <a:extLst>
              <a:ext uri="{FF2B5EF4-FFF2-40B4-BE49-F238E27FC236}">
                <a16:creationId xmlns:a16="http://schemas.microsoft.com/office/drawing/2014/main" id="{4E23CED8-C717-4B93-BFF1-F165A1BC6135}"/>
              </a:ext>
            </a:extLst>
          </p:cNvPr>
          <p:cNvSpPr txBox="1"/>
          <p:nvPr/>
        </p:nvSpPr>
        <p:spPr>
          <a:xfrm>
            <a:off x="9735538" y="4099675"/>
            <a:ext cx="1159293" cy="276999"/>
          </a:xfrm>
          <a:prstGeom prst="rect">
            <a:avLst/>
          </a:prstGeom>
          <a:noFill/>
        </p:spPr>
        <p:txBody>
          <a:bodyPr wrap="non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FRONT-END</a:t>
            </a:r>
          </a:p>
        </p:txBody>
      </p:sp>
      <p:sp>
        <p:nvSpPr>
          <p:cNvPr id="22" name="Subtitle 2">
            <a:extLst>
              <a:ext uri="{FF2B5EF4-FFF2-40B4-BE49-F238E27FC236}">
                <a16:creationId xmlns:a16="http://schemas.microsoft.com/office/drawing/2014/main" id="{A4D3BBB6-AE57-4884-AEF9-E4D5998FBAF1}"/>
              </a:ext>
            </a:extLst>
          </p:cNvPr>
          <p:cNvSpPr txBox="1">
            <a:spLocks/>
          </p:cNvSpPr>
          <p:nvPr/>
        </p:nvSpPr>
        <p:spPr>
          <a:xfrm>
            <a:off x="9392435" y="4347457"/>
            <a:ext cx="1845497" cy="768258"/>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543818">
              <a:lnSpc>
                <a:spcPts val="1325"/>
              </a:lnSpc>
            </a:pPr>
            <a:r>
              <a:rPr lang="fr-CH" sz="1050">
                <a:solidFill>
                  <a:schemeClr val="bg2">
                    <a:lumMod val="75000"/>
                  </a:schemeClr>
                </a:solidFill>
                <a:latin typeface="Montserrat Bold" panose="00000800000000000000" pitchFamily="2" charset="0"/>
                <a:ea typeface="Calibri" panose="020F0502020204030204" pitchFamily="34" charset="0"/>
              </a:rPr>
              <a:t>Uniquement </a:t>
            </a:r>
            <a:r>
              <a:rPr lang="fr-CH" sz="1050" err="1">
                <a:solidFill>
                  <a:schemeClr val="bg2">
                    <a:lumMod val="75000"/>
                  </a:schemeClr>
                </a:solidFill>
                <a:latin typeface="Montserrat Bold" panose="00000800000000000000" pitchFamily="2" charset="0"/>
                <a:ea typeface="Calibri" panose="020F0502020204030204" pitchFamily="34" charset="0"/>
              </a:rPr>
              <a:t>front-end</a:t>
            </a:r>
            <a:r>
              <a:rPr lang="fr-CH" sz="1050">
                <a:solidFill>
                  <a:schemeClr val="bg2">
                    <a:lumMod val="75000"/>
                  </a:schemeClr>
                </a:solidFill>
                <a:latin typeface="Montserrat Bold" panose="00000800000000000000" pitchFamily="2" charset="0"/>
                <a:ea typeface="Calibri" panose="020F0502020204030204" pitchFamily="34" charset="0"/>
              </a:rPr>
              <a:t> développé, approche «design-first» tangible pour le client</a:t>
            </a:r>
            <a:endParaRPr lang="en-US" sz="1050">
              <a:solidFill>
                <a:schemeClr val="bg2">
                  <a:lumMod val="75000"/>
                </a:schemeClr>
              </a:solidFill>
              <a:latin typeface="Montserrat Bold" panose="00000800000000000000" pitchFamily="2" charset="0"/>
              <a:ea typeface="Source Sans Pro" charset="0"/>
              <a:cs typeface="Source Sans Pro" charset="0"/>
            </a:endParaRPr>
          </a:p>
        </p:txBody>
      </p:sp>
      <p:pic>
        <p:nvPicPr>
          <p:cNvPr id="4" name="Image 3">
            <a:extLst>
              <a:ext uri="{FF2B5EF4-FFF2-40B4-BE49-F238E27FC236}">
                <a16:creationId xmlns:a16="http://schemas.microsoft.com/office/drawing/2014/main" id="{6D6048A9-6BF0-4A51-8DAF-935CD500E4A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13878" y="2430829"/>
            <a:ext cx="1280953" cy="1280953"/>
          </a:xfrm>
          <a:prstGeom prst="rect">
            <a:avLst/>
          </a:prstGeom>
        </p:spPr>
      </p:pic>
      <p:pic>
        <p:nvPicPr>
          <p:cNvPr id="6" name="Image 5">
            <a:extLst>
              <a:ext uri="{FF2B5EF4-FFF2-40B4-BE49-F238E27FC236}">
                <a16:creationId xmlns:a16="http://schemas.microsoft.com/office/drawing/2014/main" id="{BF769026-EC4F-4053-BAF2-5D1067B847F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14460" y="2432790"/>
            <a:ext cx="1278317" cy="1278317"/>
          </a:xfrm>
          <a:prstGeom prst="rect">
            <a:avLst/>
          </a:prstGeom>
        </p:spPr>
      </p:pic>
    </p:spTree>
    <p:extLst>
      <p:ext uri="{BB962C8B-B14F-4D97-AF65-F5344CB8AC3E}">
        <p14:creationId xmlns:p14="http://schemas.microsoft.com/office/powerpoint/2010/main" val="3279829748"/>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5135350" y="493203"/>
            <a:ext cx="1964000" cy="541174"/>
          </a:xfrm>
          <a:prstGeom prst="rect">
            <a:avLst/>
          </a:prstGeom>
          <a:noFill/>
        </p:spPr>
        <p:txBody>
          <a:bodyPr wrap="none" rtlCol="0" anchor="ctr" anchorCtr="0">
            <a:spAutoFit/>
          </a:bodyPr>
          <a:lstStyle/>
          <a:p>
            <a:pPr algn="ctr" defTabSz="914217">
              <a:lnSpc>
                <a:spcPts val="3530"/>
              </a:lnSpc>
            </a:pPr>
            <a:r>
              <a:rPr kumimoji="0" lang="en-US" sz="3000" b="1" i="0" u="none" strike="noStrike" kern="1200" cap="none" spc="100" normalizeH="0" baseline="0" noProof="0">
                <a:ln>
                  <a:noFill/>
                </a:ln>
                <a:solidFill>
                  <a:srgbClr val="000000"/>
                </a:solidFill>
                <a:effectLst/>
                <a:uLnTx/>
                <a:uFillTx/>
                <a:latin typeface="Montserrat" charset="0"/>
                <a:ea typeface="Montserrat" charset="0"/>
                <a:cs typeface="Montserrat" charset="0"/>
              </a:rPr>
              <a:t>APER</a:t>
            </a:r>
            <a:r>
              <a:rPr lang="fr-CH" sz="3000" b="1" spc="100">
                <a:solidFill>
                  <a:srgbClr val="000000"/>
                </a:solidFill>
                <a:latin typeface="Montserrat" charset="0"/>
              </a:rPr>
              <a:t>Ç</a:t>
            </a:r>
            <a:r>
              <a:rPr kumimoji="0" lang="en-US" sz="3000" b="1" i="0" u="none" strike="noStrike" kern="1200" cap="none" spc="100" normalizeH="0" baseline="0" noProof="0">
                <a:ln>
                  <a:noFill/>
                </a:ln>
                <a:solidFill>
                  <a:srgbClr val="000000"/>
                </a:solidFill>
                <a:effectLst/>
                <a:uLnTx/>
                <a:uFillTx/>
                <a:latin typeface="Montserrat" charset="0"/>
                <a:ea typeface="Montserrat" charset="0"/>
                <a:cs typeface="Montserrat" charset="0"/>
              </a:rPr>
              <a:t>U</a:t>
            </a:r>
          </a:p>
        </p:txBody>
      </p:sp>
      <p:cxnSp>
        <p:nvCxnSpPr>
          <p:cNvPr id="35" name="Straight Connector 34"/>
          <p:cNvCxnSpPr/>
          <p:nvPr/>
        </p:nvCxnSpPr>
        <p:spPr>
          <a:xfrm>
            <a:off x="552565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
        <p:nvSpPr>
          <p:cNvPr id="22" name="TextBox 33">
            <a:extLst>
              <a:ext uri="{FF2B5EF4-FFF2-40B4-BE49-F238E27FC236}">
                <a16:creationId xmlns:a16="http://schemas.microsoft.com/office/drawing/2014/main" id="{31DF2D77-936D-4AAA-BEA5-B7C811C669B7}"/>
              </a:ext>
            </a:extLst>
          </p:cNvPr>
          <p:cNvSpPr txBox="1"/>
          <p:nvPr/>
        </p:nvSpPr>
        <p:spPr>
          <a:xfrm>
            <a:off x="659949" y="4509448"/>
            <a:ext cx="1911101" cy="466987"/>
          </a:xfrm>
          <a:prstGeom prst="rect">
            <a:avLst/>
          </a:prstGeom>
          <a:noFill/>
        </p:spPr>
        <p:txBody>
          <a:bodyPr wrap="square" rtlCol="0" anchor="ctr" anchorCtr="0">
            <a:spAutoFit/>
          </a:bodyPr>
          <a:lstStyle/>
          <a:p>
            <a:pPr algn="ctr" defTabSz="914217">
              <a:lnSpc>
                <a:spcPts val="3530"/>
              </a:lnSpc>
            </a:pPr>
            <a:r>
              <a:rPr kumimoji="0" lang="fr-CH" sz="1200" b="1" i="0" u="none" strike="noStrike" kern="1200" cap="none" spc="100" normalizeH="0" baseline="0" noProof="0">
                <a:ln>
                  <a:noFill/>
                </a:ln>
                <a:solidFill>
                  <a:srgbClr val="435466"/>
                </a:solidFill>
                <a:effectLst/>
                <a:uLnTx/>
                <a:uFillTx/>
                <a:latin typeface="Montserrat" charset="0"/>
                <a:ea typeface="Montserrat" charset="0"/>
                <a:cs typeface="Montserrat" charset="0"/>
              </a:rPr>
              <a:t>ARRÊTS EXTERNES</a:t>
            </a:r>
            <a:endParaRPr kumimoji="0" lang="en-US" sz="1200" b="1" i="0" u="none" strike="noStrike" kern="1200" cap="none" spc="100" normalizeH="0" baseline="0" noProof="0">
              <a:ln>
                <a:noFill/>
              </a:ln>
              <a:solidFill>
                <a:srgbClr val="435466"/>
              </a:solidFill>
              <a:effectLst/>
              <a:uLnTx/>
              <a:uFillTx/>
              <a:latin typeface="Montserrat" charset="0"/>
              <a:ea typeface="Montserrat" charset="0"/>
              <a:cs typeface="Montserrat" charset="0"/>
            </a:endParaRPr>
          </a:p>
        </p:txBody>
      </p:sp>
      <p:pic>
        <p:nvPicPr>
          <p:cNvPr id="9" name="Image 8">
            <a:extLst>
              <a:ext uri="{FF2B5EF4-FFF2-40B4-BE49-F238E27FC236}">
                <a16:creationId xmlns:a16="http://schemas.microsoft.com/office/drawing/2014/main" id="{482048D6-E557-41EC-8736-380EE7C56E80}"/>
              </a:ext>
            </a:extLst>
          </p:cNvPr>
          <p:cNvPicPr>
            <a:picLocks noChangeAspect="1"/>
          </p:cNvPicPr>
          <p:nvPr/>
        </p:nvPicPr>
        <p:blipFill>
          <a:blip r:embed="rId3"/>
          <a:stretch>
            <a:fillRect/>
          </a:stretch>
        </p:blipFill>
        <p:spPr>
          <a:xfrm>
            <a:off x="512383" y="2271183"/>
            <a:ext cx="2206234" cy="2315633"/>
          </a:xfrm>
          <a:prstGeom prst="rect">
            <a:avLst/>
          </a:prstGeom>
        </p:spPr>
      </p:pic>
      <p:sp>
        <p:nvSpPr>
          <p:cNvPr id="29" name="TextBox 33">
            <a:extLst>
              <a:ext uri="{FF2B5EF4-FFF2-40B4-BE49-F238E27FC236}">
                <a16:creationId xmlns:a16="http://schemas.microsoft.com/office/drawing/2014/main" id="{9B92F211-E309-4658-80A3-3F1409827F48}"/>
              </a:ext>
            </a:extLst>
          </p:cNvPr>
          <p:cNvSpPr txBox="1"/>
          <p:nvPr/>
        </p:nvSpPr>
        <p:spPr>
          <a:xfrm>
            <a:off x="3510543" y="4509448"/>
            <a:ext cx="1872629" cy="466987"/>
          </a:xfrm>
          <a:prstGeom prst="rect">
            <a:avLst/>
          </a:prstGeom>
          <a:noFill/>
        </p:spPr>
        <p:txBody>
          <a:bodyPr wrap="square" rtlCol="0" anchor="ctr" anchorCtr="0">
            <a:spAutoFit/>
          </a:bodyPr>
          <a:lstStyle/>
          <a:p>
            <a:pPr algn="ctr" defTabSz="914217">
              <a:lnSpc>
                <a:spcPts val="3530"/>
              </a:lnSpc>
            </a:pPr>
            <a:r>
              <a:rPr kumimoji="0" lang="fr-CH" sz="1200" b="1" i="0" u="none" strike="noStrike" kern="1200" cap="none" spc="100" normalizeH="0" baseline="0" noProof="0">
                <a:ln>
                  <a:noFill/>
                </a:ln>
                <a:solidFill>
                  <a:srgbClr val="435466"/>
                </a:solidFill>
                <a:effectLst/>
                <a:uLnTx/>
                <a:uFillTx/>
                <a:latin typeface="Montserrat" charset="0"/>
                <a:ea typeface="Montserrat" charset="0"/>
                <a:cs typeface="Montserrat" charset="0"/>
              </a:rPr>
              <a:t>ARRÊTS INTERNES</a:t>
            </a:r>
            <a:endParaRPr kumimoji="0" lang="en-US" sz="1200" b="1" i="0" u="none" strike="noStrike" kern="1200" cap="none" spc="100" normalizeH="0" baseline="0" noProof="0">
              <a:ln>
                <a:noFill/>
              </a:ln>
              <a:solidFill>
                <a:srgbClr val="435466"/>
              </a:solidFill>
              <a:effectLst/>
              <a:uLnTx/>
              <a:uFillTx/>
              <a:latin typeface="Montserrat" charset="0"/>
              <a:ea typeface="Montserrat" charset="0"/>
              <a:cs typeface="Montserrat" charset="0"/>
            </a:endParaRPr>
          </a:p>
        </p:txBody>
      </p:sp>
      <p:pic>
        <p:nvPicPr>
          <p:cNvPr id="12" name="Image 11">
            <a:extLst>
              <a:ext uri="{FF2B5EF4-FFF2-40B4-BE49-F238E27FC236}">
                <a16:creationId xmlns:a16="http://schemas.microsoft.com/office/drawing/2014/main" id="{5940E4E7-63BF-4BB1-992D-73E1115E8619}"/>
              </a:ext>
            </a:extLst>
          </p:cNvPr>
          <p:cNvPicPr>
            <a:picLocks noChangeAspect="1"/>
          </p:cNvPicPr>
          <p:nvPr/>
        </p:nvPicPr>
        <p:blipFill>
          <a:blip r:embed="rId4"/>
          <a:stretch>
            <a:fillRect/>
          </a:stretch>
        </p:blipFill>
        <p:spPr>
          <a:xfrm>
            <a:off x="3215418" y="2176163"/>
            <a:ext cx="2462880" cy="2325050"/>
          </a:xfrm>
          <a:prstGeom prst="ellipse">
            <a:avLst/>
          </a:prstGeom>
          <a:ln>
            <a:noFill/>
          </a:ln>
          <a:effectLst/>
        </p:spPr>
      </p:pic>
      <p:sp>
        <p:nvSpPr>
          <p:cNvPr id="36" name="TextBox 33">
            <a:extLst>
              <a:ext uri="{FF2B5EF4-FFF2-40B4-BE49-F238E27FC236}">
                <a16:creationId xmlns:a16="http://schemas.microsoft.com/office/drawing/2014/main" id="{6A50EF6C-B395-4199-9913-FC1B5579DFEA}"/>
              </a:ext>
            </a:extLst>
          </p:cNvPr>
          <p:cNvSpPr txBox="1"/>
          <p:nvPr/>
        </p:nvSpPr>
        <p:spPr>
          <a:xfrm>
            <a:off x="5845664" y="4509448"/>
            <a:ext cx="3277166" cy="466987"/>
          </a:xfrm>
          <a:prstGeom prst="rect">
            <a:avLst/>
          </a:prstGeom>
          <a:noFill/>
        </p:spPr>
        <p:txBody>
          <a:bodyPr wrap="square" rtlCol="0" anchor="ctr" anchorCtr="0">
            <a:spAutoFit/>
          </a:bodyPr>
          <a:lstStyle/>
          <a:p>
            <a:pPr algn="ctr" defTabSz="914217">
              <a:lnSpc>
                <a:spcPts val="3530"/>
              </a:lnSpc>
            </a:pPr>
            <a:r>
              <a:rPr kumimoji="0" lang="fr-CH" sz="1200" b="1" i="0" u="none" strike="noStrike" kern="1200" cap="none" spc="100" normalizeH="0" baseline="0" noProof="0">
                <a:ln>
                  <a:noFill/>
                </a:ln>
                <a:solidFill>
                  <a:srgbClr val="435466"/>
                </a:solidFill>
                <a:effectLst/>
                <a:uLnTx/>
                <a:uFillTx/>
                <a:latin typeface="Montserrat" charset="0"/>
                <a:ea typeface="Montserrat" charset="0"/>
                <a:cs typeface="Montserrat" charset="0"/>
              </a:rPr>
              <a:t>CONDUCTEURS / PASSAGERS</a:t>
            </a:r>
            <a:endParaRPr kumimoji="0" lang="en-US" sz="1200" b="1" i="0" u="none" strike="noStrike" kern="1200" cap="none" spc="100" normalizeH="0" baseline="0" noProof="0">
              <a:ln>
                <a:noFill/>
              </a:ln>
              <a:solidFill>
                <a:srgbClr val="435466"/>
              </a:solidFill>
              <a:effectLst/>
              <a:uLnTx/>
              <a:uFillTx/>
              <a:latin typeface="Montserrat" charset="0"/>
              <a:ea typeface="Montserrat" charset="0"/>
              <a:cs typeface="Montserrat" charset="0"/>
            </a:endParaRPr>
          </a:p>
        </p:txBody>
      </p:sp>
      <p:pic>
        <p:nvPicPr>
          <p:cNvPr id="14" name="Image 13">
            <a:extLst>
              <a:ext uri="{FF2B5EF4-FFF2-40B4-BE49-F238E27FC236}">
                <a16:creationId xmlns:a16="http://schemas.microsoft.com/office/drawing/2014/main" id="{6B981624-3978-4889-B82D-0DAC525A06C7}"/>
              </a:ext>
            </a:extLst>
          </p:cNvPr>
          <p:cNvPicPr>
            <a:picLocks noChangeAspect="1"/>
          </p:cNvPicPr>
          <p:nvPr/>
        </p:nvPicPr>
        <p:blipFill>
          <a:blip r:embed="rId5"/>
          <a:stretch>
            <a:fillRect/>
          </a:stretch>
        </p:blipFill>
        <p:spPr>
          <a:xfrm>
            <a:off x="9100695" y="3028535"/>
            <a:ext cx="2681835" cy="914563"/>
          </a:xfrm>
          <a:prstGeom prst="rect">
            <a:avLst/>
          </a:prstGeom>
        </p:spPr>
      </p:pic>
      <p:pic>
        <p:nvPicPr>
          <p:cNvPr id="16" name="Image 15">
            <a:extLst>
              <a:ext uri="{FF2B5EF4-FFF2-40B4-BE49-F238E27FC236}">
                <a16:creationId xmlns:a16="http://schemas.microsoft.com/office/drawing/2014/main" id="{940ABB3F-053C-48B6-A1F0-B8E583A4B7B9}"/>
              </a:ext>
            </a:extLst>
          </p:cNvPr>
          <p:cNvPicPr>
            <a:picLocks noChangeAspect="1"/>
          </p:cNvPicPr>
          <p:nvPr/>
        </p:nvPicPr>
        <p:blipFill>
          <a:blip r:embed="rId6"/>
          <a:stretch>
            <a:fillRect/>
          </a:stretch>
        </p:blipFill>
        <p:spPr>
          <a:xfrm>
            <a:off x="6309998" y="2823864"/>
            <a:ext cx="2348498" cy="1210269"/>
          </a:xfrm>
          <a:prstGeom prst="roundRect">
            <a:avLst>
              <a:gd name="adj" fmla="val 17941"/>
            </a:avLst>
          </a:prstGeom>
          <a:solidFill>
            <a:srgbClr val="FFFFFF"/>
          </a:solidFill>
          <a:ln w="76200" cap="sq">
            <a:noFill/>
            <a:miter lim="800000"/>
          </a:ln>
          <a:effectLst/>
          <a:scene3d>
            <a:camera prst="orthographicFront"/>
            <a:lightRig rig="threePt" dir="t">
              <a:rot lat="0" lon="0" rev="2700000"/>
            </a:lightRig>
          </a:scene3d>
          <a:sp3d>
            <a:contourClr>
              <a:srgbClr val="C0C0C0"/>
            </a:contourClr>
          </a:sp3d>
        </p:spPr>
      </p:pic>
      <p:sp>
        <p:nvSpPr>
          <p:cNvPr id="38" name="TextBox 33">
            <a:extLst>
              <a:ext uri="{FF2B5EF4-FFF2-40B4-BE49-F238E27FC236}">
                <a16:creationId xmlns:a16="http://schemas.microsoft.com/office/drawing/2014/main" id="{0EE89DC4-D71B-4D04-8859-B82989D2110D}"/>
              </a:ext>
            </a:extLst>
          </p:cNvPr>
          <p:cNvSpPr txBox="1"/>
          <p:nvPr/>
        </p:nvSpPr>
        <p:spPr>
          <a:xfrm>
            <a:off x="8803029" y="4509448"/>
            <a:ext cx="3277166" cy="466987"/>
          </a:xfrm>
          <a:prstGeom prst="rect">
            <a:avLst/>
          </a:prstGeom>
          <a:noFill/>
        </p:spPr>
        <p:txBody>
          <a:bodyPr wrap="square" rtlCol="0" anchor="ctr" anchorCtr="0">
            <a:spAutoFit/>
          </a:bodyPr>
          <a:lstStyle/>
          <a:p>
            <a:pPr algn="ctr" defTabSz="914217">
              <a:lnSpc>
                <a:spcPts val="3530"/>
              </a:lnSpc>
            </a:pPr>
            <a:r>
              <a:rPr kumimoji="0" lang="fr-CH" sz="1200" b="1" i="0" u="none" strike="noStrike" kern="1200" cap="none" spc="100" normalizeH="0" baseline="0" noProof="0">
                <a:ln>
                  <a:noFill/>
                </a:ln>
                <a:solidFill>
                  <a:srgbClr val="435466"/>
                </a:solidFill>
                <a:effectLst/>
                <a:uLnTx/>
                <a:uFillTx/>
                <a:latin typeface="Montserrat" charset="0"/>
                <a:ea typeface="Montserrat" charset="0"/>
                <a:cs typeface="Montserrat" charset="0"/>
              </a:rPr>
              <a:t>CHOIX DE DIRECTION</a:t>
            </a:r>
            <a:endParaRPr kumimoji="0" lang="en-US" sz="1200" b="1" i="0" u="none" strike="noStrike" kern="1200" cap="none" spc="100" normalizeH="0" baseline="0" noProof="0">
              <a:ln>
                <a:noFill/>
              </a:ln>
              <a:solidFill>
                <a:srgbClr val="435466"/>
              </a:solidFill>
              <a:effectLst/>
              <a:uLnTx/>
              <a:uFillTx/>
              <a:latin typeface="Montserrat" charset="0"/>
              <a:ea typeface="Montserrat" charset="0"/>
              <a:cs typeface="Montserrat" charset="0"/>
            </a:endParaRPr>
          </a:p>
        </p:txBody>
      </p:sp>
    </p:spTree>
    <p:extLst>
      <p:ext uri="{BB962C8B-B14F-4D97-AF65-F5344CB8AC3E}">
        <p14:creationId xmlns:p14="http://schemas.microsoft.com/office/powerpoint/2010/main" val="3747313097"/>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anim calcmode="lin" valueType="num">
                                      <p:cBhvr>
                                        <p:cTn id="13" dur="250" fill="hold"/>
                                        <p:tgtEl>
                                          <p:spTgt spid="22"/>
                                        </p:tgtEl>
                                        <p:attrNameLst>
                                          <p:attrName>ppt_x</p:attrName>
                                        </p:attrNameLst>
                                      </p:cBhvr>
                                      <p:tavLst>
                                        <p:tav tm="0">
                                          <p:val>
                                            <p:strVal val="#ppt_x"/>
                                          </p:val>
                                        </p:tav>
                                        <p:tav tm="100000">
                                          <p:val>
                                            <p:strVal val="#ppt_x"/>
                                          </p:val>
                                        </p:tav>
                                      </p:tavLst>
                                    </p:anim>
                                    <p:anim calcmode="lin" valueType="num">
                                      <p:cBhvr>
                                        <p:cTn id="14" dur="25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anim calcmode="lin" valueType="num">
                                      <p:cBhvr>
                                        <p:cTn id="20" dur="250" fill="hold"/>
                                        <p:tgtEl>
                                          <p:spTgt spid="12"/>
                                        </p:tgtEl>
                                        <p:attrNameLst>
                                          <p:attrName>ppt_x</p:attrName>
                                        </p:attrNameLst>
                                      </p:cBhvr>
                                      <p:tavLst>
                                        <p:tav tm="0">
                                          <p:val>
                                            <p:strVal val="#ppt_x"/>
                                          </p:val>
                                        </p:tav>
                                        <p:tav tm="100000">
                                          <p:val>
                                            <p:strVal val="#ppt_x"/>
                                          </p:val>
                                        </p:tav>
                                      </p:tavLst>
                                    </p:anim>
                                    <p:anim calcmode="lin" valueType="num">
                                      <p:cBhvr>
                                        <p:cTn id="21" dur="25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250"/>
                                        <p:tgtEl>
                                          <p:spTgt spid="29"/>
                                        </p:tgtEl>
                                      </p:cBhvr>
                                    </p:animEffect>
                                    <p:anim calcmode="lin" valueType="num">
                                      <p:cBhvr>
                                        <p:cTn id="25" dur="250" fill="hold"/>
                                        <p:tgtEl>
                                          <p:spTgt spid="29"/>
                                        </p:tgtEl>
                                        <p:attrNameLst>
                                          <p:attrName>ppt_x</p:attrName>
                                        </p:attrNameLst>
                                      </p:cBhvr>
                                      <p:tavLst>
                                        <p:tav tm="0">
                                          <p:val>
                                            <p:strVal val="#ppt_x"/>
                                          </p:val>
                                        </p:tav>
                                        <p:tav tm="100000">
                                          <p:val>
                                            <p:strVal val="#ppt_x"/>
                                          </p:val>
                                        </p:tav>
                                      </p:tavLst>
                                    </p:anim>
                                    <p:anim calcmode="lin" valueType="num">
                                      <p:cBhvr>
                                        <p:cTn id="26" dur="25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anim calcmode="lin" valueType="num">
                                      <p:cBhvr>
                                        <p:cTn id="32" dur="250" fill="hold"/>
                                        <p:tgtEl>
                                          <p:spTgt spid="16"/>
                                        </p:tgtEl>
                                        <p:attrNameLst>
                                          <p:attrName>ppt_x</p:attrName>
                                        </p:attrNameLst>
                                      </p:cBhvr>
                                      <p:tavLst>
                                        <p:tav tm="0">
                                          <p:val>
                                            <p:strVal val="#ppt_x"/>
                                          </p:val>
                                        </p:tav>
                                        <p:tav tm="100000">
                                          <p:val>
                                            <p:strVal val="#ppt_x"/>
                                          </p:val>
                                        </p:tav>
                                      </p:tavLst>
                                    </p:anim>
                                    <p:anim calcmode="lin" valueType="num">
                                      <p:cBhvr>
                                        <p:cTn id="33" dur="25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250"/>
                                        <p:tgtEl>
                                          <p:spTgt spid="36"/>
                                        </p:tgtEl>
                                      </p:cBhvr>
                                    </p:animEffect>
                                    <p:anim calcmode="lin" valueType="num">
                                      <p:cBhvr>
                                        <p:cTn id="37" dur="250" fill="hold"/>
                                        <p:tgtEl>
                                          <p:spTgt spid="36"/>
                                        </p:tgtEl>
                                        <p:attrNameLst>
                                          <p:attrName>ppt_x</p:attrName>
                                        </p:attrNameLst>
                                      </p:cBhvr>
                                      <p:tavLst>
                                        <p:tav tm="0">
                                          <p:val>
                                            <p:strVal val="#ppt_x"/>
                                          </p:val>
                                        </p:tav>
                                        <p:tav tm="100000">
                                          <p:val>
                                            <p:strVal val="#ppt_x"/>
                                          </p:val>
                                        </p:tav>
                                      </p:tavLst>
                                    </p:anim>
                                    <p:anim calcmode="lin" valueType="num">
                                      <p:cBhvr>
                                        <p:cTn id="38" dur="25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50"/>
                                        <p:tgtEl>
                                          <p:spTgt spid="14"/>
                                        </p:tgtEl>
                                      </p:cBhvr>
                                    </p:animEffect>
                                    <p:anim calcmode="lin" valueType="num">
                                      <p:cBhvr>
                                        <p:cTn id="44" dur="250" fill="hold"/>
                                        <p:tgtEl>
                                          <p:spTgt spid="14"/>
                                        </p:tgtEl>
                                        <p:attrNameLst>
                                          <p:attrName>ppt_x</p:attrName>
                                        </p:attrNameLst>
                                      </p:cBhvr>
                                      <p:tavLst>
                                        <p:tav tm="0">
                                          <p:val>
                                            <p:strVal val="#ppt_x"/>
                                          </p:val>
                                        </p:tav>
                                        <p:tav tm="100000">
                                          <p:val>
                                            <p:strVal val="#ppt_x"/>
                                          </p:val>
                                        </p:tav>
                                      </p:tavLst>
                                    </p:anim>
                                    <p:anim calcmode="lin" valueType="num">
                                      <p:cBhvr>
                                        <p:cTn id="45" dur="25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250"/>
                                        <p:tgtEl>
                                          <p:spTgt spid="38"/>
                                        </p:tgtEl>
                                      </p:cBhvr>
                                    </p:animEffect>
                                    <p:anim calcmode="lin" valueType="num">
                                      <p:cBhvr>
                                        <p:cTn id="49" dur="250" fill="hold"/>
                                        <p:tgtEl>
                                          <p:spTgt spid="38"/>
                                        </p:tgtEl>
                                        <p:attrNameLst>
                                          <p:attrName>ppt_x</p:attrName>
                                        </p:attrNameLst>
                                      </p:cBhvr>
                                      <p:tavLst>
                                        <p:tav tm="0">
                                          <p:val>
                                            <p:strVal val="#ppt_x"/>
                                          </p:val>
                                        </p:tav>
                                        <p:tav tm="100000">
                                          <p:val>
                                            <p:strVal val="#ppt_x"/>
                                          </p:val>
                                        </p:tav>
                                      </p:tavLst>
                                    </p:anim>
                                    <p:anim calcmode="lin" valueType="num">
                                      <p:cBhvr>
                                        <p:cTn id="50"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P spid="36"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3304911" y="555411"/>
            <a:ext cx="5448929" cy="541174"/>
          </a:xfrm>
          <a:prstGeom prst="rect">
            <a:avLst/>
          </a:prstGeom>
          <a:noFill/>
        </p:spPr>
        <p:txBody>
          <a:bodyPr wrap="none" rtlCol="0" anchor="ctr" anchorCtr="0">
            <a:spAutoFit/>
          </a:bodyPr>
          <a:lstStyle/>
          <a:p>
            <a:pPr algn="ctr" defTabSz="914217">
              <a:lnSpc>
                <a:spcPts val="3530"/>
              </a:lnSpc>
            </a:pPr>
            <a:r>
              <a:rPr kumimoji="0" lang="en-US" sz="3000" b="1" i="0" u="none" strike="noStrike" kern="1200" cap="none" spc="100" normalizeH="0" baseline="0" noProof="0">
                <a:ln>
                  <a:noFill/>
                </a:ln>
                <a:solidFill>
                  <a:srgbClr val="000000"/>
                </a:solidFill>
                <a:effectLst/>
                <a:uLnTx/>
                <a:uFillTx/>
                <a:latin typeface="Montserrat" charset="0"/>
                <a:ea typeface="Montserrat" charset="0"/>
                <a:cs typeface="Montserrat" charset="0"/>
              </a:rPr>
              <a:t>CHOIX TECHNOLOGIQUE</a:t>
            </a:r>
          </a:p>
        </p:txBody>
      </p:sp>
      <p:cxnSp>
        <p:nvCxnSpPr>
          <p:cNvPr id="35" name="Straight Connector 34"/>
          <p:cNvCxnSpPr/>
          <p:nvPr/>
        </p:nvCxnSpPr>
        <p:spPr>
          <a:xfrm>
            <a:off x="552565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grpSp>
        <p:nvGrpSpPr>
          <p:cNvPr id="15" name="Group 95">
            <a:extLst>
              <a:ext uri="{FF2B5EF4-FFF2-40B4-BE49-F238E27FC236}">
                <a16:creationId xmlns:a16="http://schemas.microsoft.com/office/drawing/2014/main" id="{59939B58-F98E-41CF-A836-036B6684C619}"/>
              </a:ext>
            </a:extLst>
          </p:cNvPr>
          <p:cNvGrpSpPr/>
          <p:nvPr/>
        </p:nvGrpSpPr>
        <p:grpSpPr>
          <a:xfrm>
            <a:off x="1786381" y="2061095"/>
            <a:ext cx="1805441" cy="1894017"/>
            <a:chOff x="6381342" y="2182683"/>
            <a:chExt cx="1805441" cy="1894017"/>
          </a:xfrm>
        </p:grpSpPr>
        <p:sp>
          <p:nvSpPr>
            <p:cNvPr id="16" name="Rectangle: Top Corners Rounded 96">
              <a:extLst>
                <a:ext uri="{FF2B5EF4-FFF2-40B4-BE49-F238E27FC236}">
                  <a16:creationId xmlns:a16="http://schemas.microsoft.com/office/drawing/2014/main" id="{1EA3D1BE-98D0-473F-937D-4CF3ED107CF8}"/>
                </a:ext>
              </a:extLst>
            </p:cNvPr>
            <p:cNvSpPr/>
            <p:nvPr/>
          </p:nvSpPr>
          <p:spPr>
            <a:xfrm>
              <a:off x="6488272" y="2209800"/>
              <a:ext cx="1591582" cy="1866900"/>
            </a:xfrm>
            <a:prstGeom prst="round2SameRect">
              <a:avLst>
                <a:gd name="adj1" fmla="val 12063"/>
                <a:gd name="adj2" fmla="val 0"/>
              </a:avLst>
            </a:prstGeom>
            <a:solidFill>
              <a:srgbClr val="39B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97">
              <a:extLst>
                <a:ext uri="{FF2B5EF4-FFF2-40B4-BE49-F238E27FC236}">
                  <a16:creationId xmlns:a16="http://schemas.microsoft.com/office/drawing/2014/main" id="{0BC1AD28-1E5C-4231-A37F-75F5A3886624}"/>
                </a:ext>
              </a:extLst>
            </p:cNvPr>
            <p:cNvSpPr txBox="1"/>
            <p:nvPr/>
          </p:nvSpPr>
          <p:spPr>
            <a:xfrm>
              <a:off x="6381342" y="2182683"/>
              <a:ext cx="1805441" cy="646331"/>
            </a:xfrm>
            <a:prstGeom prst="rect">
              <a:avLst/>
            </a:prstGeom>
            <a:noFill/>
          </p:spPr>
          <p:txBody>
            <a:bodyPr wrap="square" rtlCol="0">
              <a:spAutoFit/>
            </a:bodyPr>
            <a:lstStyle/>
            <a:p>
              <a:pPr algn="ctr"/>
              <a:r>
                <a:rPr lang="en-US" sz="3600" b="1">
                  <a:solidFill>
                    <a:srgbClr val="E6E7E9"/>
                  </a:solidFill>
                  <a:latin typeface="Tw Cen MT" panose="020B0602020104020603" pitchFamily="34" charset="0"/>
                </a:rPr>
                <a:t>2014</a:t>
              </a:r>
            </a:p>
          </p:txBody>
        </p:sp>
        <p:sp>
          <p:nvSpPr>
            <p:cNvPr id="18" name="TextBox 98">
              <a:extLst>
                <a:ext uri="{FF2B5EF4-FFF2-40B4-BE49-F238E27FC236}">
                  <a16:creationId xmlns:a16="http://schemas.microsoft.com/office/drawing/2014/main" id="{7B35E4A2-BCED-4D98-860F-764D9008EDAE}"/>
                </a:ext>
              </a:extLst>
            </p:cNvPr>
            <p:cNvSpPr txBox="1"/>
            <p:nvPr/>
          </p:nvSpPr>
          <p:spPr>
            <a:xfrm>
              <a:off x="6836846" y="2563851"/>
              <a:ext cx="894432" cy="1015663"/>
            </a:xfrm>
            <a:prstGeom prst="rect">
              <a:avLst/>
            </a:prstGeom>
            <a:noFill/>
          </p:spPr>
          <p:txBody>
            <a:bodyPr wrap="square" rtlCol="0">
              <a:spAutoFit/>
            </a:bodyPr>
            <a:lstStyle/>
            <a:p>
              <a:pPr algn="ctr"/>
              <a:r>
                <a:rPr lang="en-US" sz="6000" b="1">
                  <a:solidFill>
                    <a:srgbClr val="E6E7E9"/>
                  </a:solidFill>
                  <a:latin typeface="Tw Cen MT" panose="020B0602020104020603" pitchFamily="34" charset="0"/>
                </a:rPr>
                <a:t>2</a:t>
              </a:r>
            </a:p>
          </p:txBody>
        </p:sp>
      </p:grpSp>
      <p:grpSp>
        <p:nvGrpSpPr>
          <p:cNvPr id="24" name="Group 103">
            <a:extLst>
              <a:ext uri="{FF2B5EF4-FFF2-40B4-BE49-F238E27FC236}">
                <a16:creationId xmlns:a16="http://schemas.microsoft.com/office/drawing/2014/main" id="{8520C8C4-249C-49BA-81B2-6A89A8EFB96C}"/>
              </a:ext>
            </a:extLst>
          </p:cNvPr>
          <p:cNvGrpSpPr/>
          <p:nvPr/>
        </p:nvGrpSpPr>
        <p:grpSpPr>
          <a:xfrm>
            <a:off x="8520553" y="2061095"/>
            <a:ext cx="1805441" cy="1894017"/>
            <a:chOff x="1387588" y="2182683"/>
            <a:chExt cx="1805441" cy="1894017"/>
          </a:xfrm>
        </p:grpSpPr>
        <p:sp>
          <p:nvSpPr>
            <p:cNvPr id="25" name="Rectangle: Top Corners Rounded 104">
              <a:extLst>
                <a:ext uri="{FF2B5EF4-FFF2-40B4-BE49-F238E27FC236}">
                  <a16:creationId xmlns:a16="http://schemas.microsoft.com/office/drawing/2014/main" id="{0588D502-A113-4B08-8A85-16FC23270C88}"/>
                </a:ext>
              </a:extLst>
            </p:cNvPr>
            <p:cNvSpPr/>
            <p:nvPr/>
          </p:nvSpPr>
          <p:spPr>
            <a:xfrm>
              <a:off x="1494518" y="2209800"/>
              <a:ext cx="1591582" cy="1866900"/>
            </a:xfrm>
            <a:prstGeom prst="round2SameRect">
              <a:avLst>
                <a:gd name="adj1" fmla="val 12063"/>
                <a:gd name="adj2" fmla="val 0"/>
              </a:avLst>
            </a:prstGeom>
            <a:solidFill>
              <a:srgbClr val="E13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105">
              <a:extLst>
                <a:ext uri="{FF2B5EF4-FFF2-40B4-BE49-F238E27FC236}">
                  <a16:creationId xmlns:a16="http://schemas.microsoft.com/office/drawing/2014/main" id="{FCFF0D4A-89CD-4BFD-9A98-DF48C78F1FDC}"/>
                </a:ext>
              </a:extLst>
            </p:cNvPr>
            <p:cNvSpPr txBox="1"/>
            <p:nvPr/>
          </p:nvSpPr>
          <p:spPr>
            <a:xfrm>
              <a:off x="1387588" y="2182683"/>
              <a:ext cx="1805441" cy="646331"/>
            </a:xfrm>
            <a:prstGeom prst="rect">
              <a:avLst/>
            </a:prstGeom>
            <a:noFill/>
          </p:spPr>
          <p:txBody>
            <a:bodyPr wrap="square" rtlCol="0">
              <a:spAutoFit/>
            </a:bodyPr>
            <a:lstStyle/>
            <a:p>
              <a:pPr algn="ctr"/>
              <a:r>
                <a:rPr lang="en-US" sz="3600" b="1">
                  <a:solidFill>
                    <a:srgbClr val="E6E7E9"/>
                  </a:solidFill>
                  <a:latin typeface="Tw Cen MT" panose="020B0602020104020603" pitchFamily="34" charset="0"/>
                </a:rPr>
                <a:t>2009</a:t>
              </a:r>
            </a:p>
          </p:txBody>
        </p:sp>
        <p:sp>
          <p:nvSpPr>
            <p:cNvPr id="27" name="TextBox 106">
              <a:extLst>
                <a:ext uri="{FF2B5EF4-FFF2-40B4-BE49-F238E27FC236}">
                  <a16:creationId xmlns:a16="http://schemas.microsoft.com/office/drawing/2014/main" id="{5EF540C1-A306-4C1E-A7E4-D9AC7354B831}"/>
                </a:ext>
              </a:extLst>
            </p:cNvPr>
            <p:cNvSpPr txBox="1"/>
            <p:nvPr/>
          </p:nvSpPr>
          <p:spPr>
            <a:xfrm>
              <a:off x="1843092" y="2563851"/>
              <a:ext cx="894432" cy="1015663"/>
            </a:xfrm>
            <a:prstGeom prst="rect">
              <a:avLst/>
            </a:prstGeom>
            <a:noFill/>
          </p:spPr>
          <p:txBody>
            <a:bodyPr wrap="square" rtlCol="0">
              <a:spAutoFit/>
            </a:bodyPr>
            <a:lstStyle/>
            <a:p>
              <a:pPr algn="ctr"/>
              <a:r>
                <a:rPr lang="en-US" sz="6000" b="1">
                  <a:solidFill>
                    <a:srgbClr val="E6E7E9"/>
                  </a:solidFill>
                  <a:latin typeface="Tw Cen MT" panose="020B0602020104020603" pitchFamily="34" charset="0"/>
                </a:rPr>
                <a:t>3</a:t>
              </a:r>
            </a:p>
          </p:txBody>
        </p:sp>
      </p:grpSp>
      <p:sp>
        <p:nvSpPr>
          <p:cNvPr id="28" name="Freeform: Shape 107">
            <a:extLst>
              <a:ext uri="{FF2B5EF4-FFF2-40B4-BE49-F238E27FC236}">
                <a16:creationId xmlns:a16="http://schemas.microsoft.com/office/drawing/2014/main" id="{FB211E96-47C9-4394-9BC3-AF1A6929B069}"/>
              </a:ext>
            </a:extLst>
          </p:cNvPr>
          <p:cNvSpPr/>
          <p:nvPr/>
        </p:nvSpPr>
        <p:spPr>
          <a:xfrm flipV="1">
            <a:off x="8627483" y="302166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109">
            <a:extLst>
              <a:ext uri="{FF2B5EF4-FFF2-40B4-BE49-F238E27FC236}">
                <a16:creationId xmlns:a16="http://schemas.microsoft.com/office/drawing/2014/main" id="{B79207B5-3D2F-445D-9307-68222EFF9E05}"/>
              </a:ext>
            </a:extLst>
          </p:cNvPr>
          <p:cNvSpPr/>
          <p:nvPr/>
        </p:nvSpPr>
        <p:spPr>
          <a:xfrm flipV="1">
            <a:off x="1893311" y="302166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113">
            <a:extLst>
              <a:ext uri="{FF2B5EF4-FFF2-40B4-BE49-F238E27FC236}">
                <a16:creationId xmlns:a16="http://schemas.microsoft.com/office/drawing/2014/main" id="{D8EADC81-EF21-4561-A1EA-A098244550A2}"/>
              </a:ext>
            </a:extLst>
          </p:cNvPr>
          <p:cNvGrpSpPr/>
          <p:nvPr/>
        </p:nvGrpSpPr>
        <p:grpSpPr>
          <a:xfrm>
            <a:off x="8621814" y="3715854"/>
            <a:ext cx="1591582" cy="617162"/>
            <a:chOff x="1488849" y="3837442"/>
            <a:chExt cx="1591582" cy="617162"/>
          </a:xfrm>
        </p:grpSpPr>
        <p:sp>
          <p:nvSpPr>
            <p:cNvPr id="33" name="TextBox 114">
              <a:extLst>
                <a:ext uri="{FF2B5EF4-FFF2-40B4-BE49-F238E27FC236}">
                  <a16:creationId xmlns:a16="http://schemas.microsoft.com/office/drawing/2014/main" id="{23A468FD-6D64-4EF1-8A3A-9B75EBC810AF}"/>
                </a:ext>
              </a:extLst>
            </p:cNvPr>
            <p:cNvSpPr txBox="1"/>
            <p:nvPr/>
          </p:nvSpPr>
          <p:spPr>
            <a:xfrm>
              <a:off x="1488849" y="3837442"/>
              <a:ext cx="1591582" cy="369332"/>
            </a:xfrm>
            <a:prstGeom prst="rect">
              <a:avLst/>
            </a:prstGeom>
            <a:noFill/>
          </p:spPr>
          <p:txBody>
            <a:bodyPr wrap="square" rtlCol="0">
              <a:spAutoFit/>
            </a:bodyPr>
            <a:lstStyle/>
            <a:p>
              <a:pPr algn="ctr"/>
              <a:r>
                <a:rPr lang="en-US" b="1">
                  <a:solidFill>
                    <a:srgbClr val="E13237"/>
                  </a:solidFill>
                  <a:latin typeface="Tw Cen MT" panose="020B0602020104020603" pitchFamily="34" charset="0"/>
                </a:rPr>
                <a:t>ANGULAR</a:t>
              </a:r>
            </a:p>
          </p:txBody>
        </p:sp>
        <p:sp>
          <p:nvSpPr>
            <p:cNvPr id="36" name="TextBox 115">
              <a:extLst>
                <a:ext uri="{FF2B5EF4-FFF2-40B4-BE49-F238E27FC236}">
                  <a16:creationId xmlns:a16="http://schemas.microsoft.com/office/drawing/2014/main" id="{C0F0353F-9DB2-4E95-8D67-C2EA4093745C}"/>
                </a:ext>
              </a:extLst>
            </p:cNvPr>
            <p:cNvSpPr txBox="1"/>
            <p:nvPr/>
          </p:nvSpPr>
          <p:spPr>
            <a:xfrm>
              <a:off x="1488849" y="4146827"/>
              <a:ext cx="1591582" cy="307777"/>
            </a:xfrm>
            <a:prstGeom prst="rect">
              <a:avLst/>
            </a:prstGeom>
            <a:noFill/>
          </p:spPr>
          <p:txBody>
            <a:bodyPr wrap="square" rtlCol="0">
              <a:spAutoFit/>
            </a:bodyPr>
            <a:lstStyle/>
            <a:p>
              <a:pPr algn="ctr"/>
              <a:endParaRPr lang="en-US" sz="1400" b="1">
                <a:solidFill>
                  <a:srgbClr val="A6A6A6"/>
                </a:solidFill>
                <a:latin typeface="Tw Cen MT" panose="020B0602020104020603" pitchFamily="34" charset="0"/>
              </a:endParaRPr>
            </a:p>
          </p:txBody>
        </p:sp>
      </p:grpSp>
      <p:grpSp>
        <p:nvGrpSpPr>
          <p:cNvPr id="40" name="Group 119">
            <a:extLst>
              <a:ext uri="{FF2B5EF4-FFF2-40B4-BE49-F238E27FC236}">
                <a16:creationId xmlns:a16="http://schemas.microsoft.com/office/drawing/2014/main" id="{6DF34101-E57A-4605-ADBB-6C8EA79A6F26}"/>
              </a:ext>
            </a:extLst>
          </p:cNvPr>
          <p:cNvGrpSpPr/>
          <p:nvPr/>
        </p:nvGrpSpPr>
        <p:grpSpPr>
          <a:xfrm>
            <a:off x="1893311" y="3715854"/>
            <a:ext cx="1591582" cy="617162"/>
            <a:chOff x="6488272" y="3837442"/>
            <a:chExt cx="1591582" cy="617162"/>
          </a:xfrm>
        </p:grpSpPr>
        <p:sp>
          <p:nvSpPr>
            <p:cNvPr id="41" name="TextBox 120">
              <a:extLst>
                <a:ext uri="{FF2B5EF4-FFF2-40B4-BE49-F238E27FC236}">
                  <a16:creationId xmlns:a16="http://schemas.microsoft.com/office/drawing/2014/main" id="{1766B84E-11E9-4C6E-8742-B5C5493216B1}"/>
                </a:ext>
              </a:extLst>
            </p:cNvPr>
            <p:cNvSpPr txBox="1"/>
            <p:nvPr/>
          </p:nvSpPr>
          <p:spPr>
            <a:xfrm>
              <a:off x="6488272" y="3837442"/>
              <a:ext cx="1591582" cy="369332"/>
            </a:xfrm>
            <a:prstGeom prst="rect">
              <a:avLst/>
            </a:prstGeom>
            <a:noFill/>
          </p:spPr>
          <p:txBody>
            <a:bodyPr wrap="square" rtlCol="0">
              <a:spAutoFit/>
            </a:bodyPr>
            <a:lstStyle/>
            <a:p>
              <a:pPr algn="ctr"/>
              <a:r>
                <a:rPr lang="en-US" b="1">
                  <a:solidFill>
                    <a:srgbClr val="39B881"/>
                  </a:solidFill>
                  <a:latin typeface="Tw Cen MT" panose="020B0602020104020603" pitchFamily="34" charset="0"/>
                </a:rPr>
                <a:t>VUE</a:t>
              </a:r>
            </a:p>
          </p:txBody>
        </p:sp>
        <p:sp>
          <p:nvSpPr>
            <p:cNvPr id="42" name="TextBox 121">
              <a:extLst>
                <a:ext uri="{FF2B5EF4-FFF2-40B4-BE49-F238E27FC236}">
                  <a16:creationId xmlns:a16="http://schemas.microsoft.com/office/drawing/2014/main" id="{B68D05F0-0D45-4CFD-BF48-17C71A9B0FC1}"/>
                </a:ext>
              </a:extLst>
            </p:cNvPr>
            <p:cNvSpPr txBox="1"/>
            <p:nvPr/>
          </p:nvSpPr>
          <p:spPr>
            <a:xfrm>
              <a:off x="6488272" y="4146827"/>
              <a:ext cx="1591582" cy="307777"/>
            </a:xfrm>
            <a:prstGeom prst="rect">
              <a:avLst/>
            </a:prstGeom>
            <a:noFill/>
          </p:spPr>
          <p:txBody>
            <a:bodyPr wrap="square" rtlCol="0">
              <a:spAutoFit/>
            </a:bodyPr>
            <a:lstStyle/>
            <a:p>
              <a:pPr algn="ctr"/>
              <a:endParaRPr lang="en-US" sz="1400" b="1">
                <a:solidFill>
                  <a:srgbClr val="A6A6A6"/>
                </a:solidFill>
                <a:latin typeface="Tw Cen MT" panose="020B0602020104020603" pitchFamily="34" charset="0"/>
              </a:endParaRPr>
            </a:p>
          </p:txBody>
        </p:sp>
      </p:grpSp>
      <p:sp>
        <p:nvSpPr>
          <p:cNvPr id="29" name="TextBox 33">
            <a:extLst>
              <a:ext uri="{FF2B5EF4-FFF2-40B4-BE49-F238E27FC236}">
                <a16:creationId xmlns:a16="http://schemas.microsoft.com/office/drawing/2014/main" id="{2BE45960-C1EE-4EB0-848A-3E5ABC8A10B0}"/>
              </a:ext>
            </a:extLst>
          </p:cNvPr>
          <p:cNvSpPr txBox="1"/>
          <p:nvPr/>
        </p:nvSpPr>
        <p:spPr>
          <a:xfrm>
            <a:off x="4604245" y="1166712"/>
            <a:ext cx="2983510" cy="479618"/>
          </a:xfrm>
          <a:prstGeom prst="rect">
            <a:avLst/>
          </a:prstGeom>
          <a:noFill/>
        </p:spPr>
        <p:txBody>
          <a:bodyPr wrap="none" rtlCol="0" anchor="ctr" anchorCtr="0">
            <a:spAutoFit/>
          </a:bodyPr>
          <a:lstStyle/>
          <a:p>
            <a:pPr algn="ctr" defTabSz="914217">
              <a:lnSpc>
                <a:spcPts val="3530"/>
              </a:lnSpc>
            </a:pPr>
            <a:r>
              <a:rPr kumimoji="0" lang="en-US" sz="1600" b="1" i="0" u="none" strike="noStrike" kern="1200" cap="none" spc="100" normalizeH="0" baseline="0" noProof="0">
                <a:ln>
                  <a:noFill/>
                </a:ln>
                <a:solidFill>
                  <a:schemeClr val="bg1">
                    <a:lumMod val="65000"/>
                  </a:schemeClr>
                </a:solidFill>
                <a:effectLst/>
                <a:uLnTx/>
                <a:uFillTx/>
                <a:latin typeface="Montserrat" charset="0"/>
                <a:ea typeface="Montserrat" charset="0"/>
                <a:cs typeface="Montserrat" charset="0"/>
              </a:rPr>
              <a:t>Frameworks JavaScript</a:t>
            </a:r>
          </a:p>
        </p:txBody>
      </p:sp>
      <p:grpSp>
        <p:nvGrpSpPr>
          <p:cNvPr id="8" name="Groupe 7">
            <a:extLst>
              <a:ext uri="{FF2B5EF4-FFF2-40B4-BE49-F238E27FC236}">
                <a16:creationId xmlns:a16="http://schemas.microsoft.com/office/drawing/2014/main" id="{0E859B40-B35C-4CC4-A885-55521DDE9739}"/>
              </a:ext>
            </a:extLst>
          </p:cNvPr>
          <p:cNvGrpSpPr/>
          <p:nvPr/>
        </p:nvGrpSpPr>
        <p:grpSpPr>
          <a:xfrm>
            <a:off x="5160327" y="2061095"/>
            <a:ext cx="1805441" cy="3992553"/>
            <a:chOff x="5160327" y="2061095"/>
            <a:chExt cx="1805441" cy="3992553"/>
          </a:xfrm>
        </p:grpSpPr>
        <p:grpSp>
          <p:nvGrpSpPr>
            <p:cNvPr id="19" name="Group 99">
              <a:extLst>
                <a:ext uri="{FF2B5EF4-FFF2-40B4-BE49-F238E27FC236}">
                  <a16:creationId xmlns:a16="http://schemas.microsoft.com/office/drawing/2014/main" id="{AA810C40-6568-4547-9C94-242CDC5A3EEC}"/>
                </a:ext>
              </a:extLst>
            </p:cNvPr>
            <p:cNvGrpSpPr/>
            <p:nvPr/>
          </p:nvGrpSpPr>
          <p:grpSpPr>
            <a:xfrm>
              <a:off x="5160327" y="2061095"/>
              <a:ext cx="1805441" cy="1894017"/>
              <a:chOff x="3884465" y="2182683"/>
              <a:chExt cx="1805441" cy="1894017"/>
            </a:xfrm>
          </p:grpSpPr>
          <p:sp>
            <p:nvSpPr>
              <p:cNvPr id="20" name="Rectangle: Top Corners Rounded 100">
                <a:extLst>
                  <a:ext uri="{FF2B5EF4-FFF2-40B4-BE49-F238E27FC236}">
                    <a16:creationId xmlns:a16="http://schemas.microsoft.com/office/drawing/2014/main" id="{0CE1EED6-6470-4D2D-97C3-115DADA8DC37}"/>
                  </a:ext>
                </a:extLst>
              </p:cNvPr>
              <p:cNvSpPr/>
              <p:nvPr/>
            </p:nvSpPr>
            <p:spPr>
              <a:xfrm>
                <a:off x="3991395" y="2209800"/>
                <a:ext cx="1591582" cy="1866900"/>
              </a:xfrm>
              <a:prstGeom prst="round2SameRect">
                <a:avLst>
                  <a:gd name="adj1" fmla="val 12063"/>
                  <a:gd name="adj2" fmla="val 0"/>
                </a:avLst>
              </a:prstGeom>
              <a:solidFill>
                <a:srgbClr val="4AC8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101">
                <a:extLst>
                  <a:ext uri="{FF2B5EF4-FFF2-40B4-BE49-F238E27FC236}">
                    <a16:creationId xmlns:a16="http://schemas.microsoft.com/office/drawing/2014/main" id="{295556E9-2040-4922-87BF-5D9484B26B75}"/>
                  </a:ext>
                </a:extLst>
              </p:cNvPr>
              <p:cNvSpPr txBox="1"/>
              <p:nvPr/>
            </p:nvSpPr>
            <p:spPr>
              <a:xfrm>
                <a:off x="3884465" y="2182683"/>
                <a:ext cx="1805441" cy="646331"/>
              </a:xfrm>
              <a:prstGeom prst="rect">
                <a:avLst/>
              </a:prstGeom>
              <a:noFill/>
            </p:spPr>
            <p:txBody>
              <a:bodyPr wrap="square" rtlCol="0">
                <a:spAutoFit/>
              </a:bodyPr>
              <a:lstStyle/>
              <a:p>
                <a:pPr algn="ctr"/>
                <a:r>
                  <a:rPr lang="en-US" sz="3600" b="1">
                    <a:solidFill>
                      <a:srgbClr val="E6E7E9"/>
                    </a:solidFill>
                    <a:latin typeface="Tw Cen MT" panose="020B0602020104020603" pitchFamily="34" charset="0"/>
                  </a:rPr>
                  <a:t>2013</a:t>
                </a:r>
              </a:p>
            </p:txBody>
          </p:sp>
          <p:sp>
            <p:nvSpPr>
              <p:cNvPr id="23" name="TextBox 102">
                <a:extLst>
                  <a:ext uri="{FF2B5EF4-FFF2-40B4-BE49-F238E27FC236}">
                    <a16:creationId xmlns:a16="http://schemas.microsoft.com/office/drawing/2014/main" id="{DDE583EE-2707-4CD2-81AE-70EAE72DAF5B}"/>
                  </a:ext>
                </a:extLst>
              </p:cNvPr>
              <p:cNvSpPr txBox="1"/>
              <p:nvPr/>
            </p:nvSpPr>
            <p:spPr>
              <a:xfrm>
                <a:off x="4339969" y="2563851"/>
                <a:ext cx="894432" cy="1015663"/>
              </a:xfrm>
              <a:prstGeom prst="rect">
                <a:avLst/>
              </a:prstGeom>
              <a:noFill/>
            </p:spPr>
            <p:txBody>
              <a:bodyPr wrap="square" rtlCol="0">
                <a:spAutoFit/>
              </a:bodyPr>
              <a:lstStyle/>
              <a:p>
                <a:pPr algn="ctr"/>
                <a:r>
                  <a:rPr lang="en-US" sz="6000" b="1">
                    <a:solidFill>
                      <a:srgbClr val="E6E7E9"/>
                    </a:solidFill>
                    <a:latin typeface="Tw Cen MT" panose="020B0602020104020603" pitchFamily="34" charset="0"/>
                  </a:rPr>
                  <a:t>1</a:t>
                </a:r>
              </a:p>
            </p:txBody>
          </p:sp>
        </p:grpSp>
        <p:sp>
          <p:nvSpPr>
            <p:cNvPr id="30" name="Freeform: Shape 108">
              <a:extLst>
                <a:ext uri="{FF2B5EF4-FFF2-40B4-BE49-F238E27FC236}">
                  <a16:creationId xmlns:a16="http://schemas.microsoft.com/office/drawing/2014/main" id="{6FAD41BB-8886-436F-894B-88C88C3725B2}"/>
                </a:ext>
              </a:extLst>
            </p:cNvPr>
            <p:cNvSpPr/>
            <p:nvPr/>
          </p:nvSpPr>
          <p:spPr>
            <a:xfrm flipV="1">
              <a:off x="5267257" y="3021662"/>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16">
              <a:extLst>
                <a:ext uri="{FF2B5EF4-FFF2-40B4-BE49-F238E27FC236}">
                  <a16:creationId xmlns:a16="http://schemas.microsoft.com/office/drawing/2014/main" id="{56512ADB-1DCE-480E-BB1F-F75939E61D48}"/>
                </a:ext>
              </a:extLst>
            </p:cNvPr>
            <p:cNvGrpSpPr/>
            <p:nvPr/>
          </p:nvGrpSpPr>
          <p:grpSpPr>
            <a:xfrm>
              <a:off x="5253536" y="3715854"/>
              <a:ext cx="1591582" cy="617162"/>
              <a:chOff x="3977674" y="3837442"/>
              <a:chExt cx="1591582" cy="617162"/>
            </a:xfrm>
          </p:grpSpPr>
          <p:sp>
            <p:nvSpPr>
              <p:cNvPr id="38" name="TextBox 117">
                <a:extLst>
                  <a:ext uri="{FF2B5EF4-FFF2-40B4-BE49-F238E27FC236}">
                    <a16:creationId xmlns:a16="http://schemas.microsoft.com/office/drawing/2014/main" id="{EA1F5CB0-9282-46B7-A9ED-B682330D8EAD}"/>
                  </a:ext>
                </a:extLst>
              </p:cNvPr>
              <p:cNvSpPr txBox="1"/>
              <p:nvPr/>
            </p:nvSpPr>
            <p:spPr>
              <a:xfrm>
                <a:off x="3977674" y="3837442"/>
                <a:ext cx="1591582" cy="369332"/>
              </a:xfrm>
              <a:prstGeom prst="rect">
                <a:avLst/>
              </a:prstGeom>
              <a:noFill/>
            </p:spPr>
            <p:txBody>
              <a:bodyPr wrap="square" rtlCol="0">
                <a:spAutoFit/>
              </a:bodyPr>
              <a:lstStyle/>
              <a:p>
                <a:pPr algn="ctr"/>
                <a:r>
                  <a:rPr lang="en-US" b="1">
                    <a:solidFill>
                      <a:srgbClr val="4AC8F0"/>
                    </a:solidFill>
                    <a:latin typeface="Tw Cen MT" panose="020B0602020104020603" pitchFamily="34" charset="0"/>
                  </a:rPr>
                  <a:t>REACT</a:t>
                </a:r>
              </a:p>
            </p:txBody>
          </p:sp>
          <p:sp>
            <p:nvSpPr>
              <p:cNvPr id="39" name="TextBox 118">
                <a:extLst>
                  <a:ext uri="{FF2B5EF4-FFF2-40B4-BE49-F238E27FC236}">
                    <a16:creationId xmlns:a16="http://schemas.microsoft.com/office/drawing/2014/main" id="{D392B0CC-E1BC-417C-B729-D3612036ACFA}"/>
                  </a:ext>
                </a:extLst>
              </p:cNvPr>
              <p:cNvSpPr txBox="1"/>
              <p:nvPr/>
            </p:nvSpPr>
            <p:spPr>
              <a:xfrm>
                <a:off x="3977674" y="4146827"/>
                <a:ext cx="1591582" cy="307777"/>
              </a:xfrm>
              <a:prstGeom prst="rect">
                <a:avLst/>
              </a:prstGeom>
              <a:noFill/>
            </p:spPr>
            <p:txBody>
              <a:bodyPr wrap="square" rtlCol="0">
                <a:spAutoFit/>
              </a:bodyPr>
              <a:lstStyle/>
              <a:p>
                <a:pPr algn="ctr"/>
                <a:endParaRPr lang="en-US" sz="1400" b="1">
                  <a:solidFill>
                    <a:srgbClr val="A6A6A6"/>
                  </a:solidFill>
                  <a:latin typeface="Tw Cen MT" panose="020B0602020104020603" pitchFamily="34" charset="0"/>
                </a:endParaRPr>
              </a:p>
            </p:txBody>
          </p:sp>
        </p:grpSp>
        <p:pic>
          <p:nvPicPr>
            <p:cNvPr id="43" name="Image 42">
              <a:extLst>
                <a:ext uri="{FF2B5EF4-FFF2-40B4-BE49-F238E27FC236}">
                  <a16:creationId xmlns:a16="http://schemas.microsoft.com/office/drawing/2014/main" id="{A733991F-BB1B-4297-8E92-7627D5386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097" y="4309163"/>
              <a:ext cx="1296460" cy="1160072"/>
            </a:xfrm>
            <a:prstGeom prst="rect">
              <a:avLst/>
            </a:prstGeom>
          </p:spPr>
        </p:pic>
      </p:grpSp>
      <p:pic>
        <p:nvPicPr>
          <p:cNvPr id="5" name="Image 4">
            <a:extLst>
              <a:ext uri="{FF2B5EF4-FFF2-40B4-BE49-F238E27FC236}">
                <a16:creationId xmlns:a16="http://schemas.microsoft.com/office/drawing/2014/main" id="{E064DC92-CAB0-4780-BE82-C571D53CC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783" y="4150575"/>
            <a:ext cx="2354636" cy="1621336"/>
          </a:xfrm>
          <a:prstGeom prst="rect">
            <a:avLst/>
          </a:prstGeom>
        </p:spPr>
      </p:pic>
      <p:pic>
        <p:nvPicPr>
          <p:cNvPr id="7" name="Image 6">
            <a:extLst>
              <a:ext uri="{FF2B5EF4-FFF2-40B4-BE49-F238E27FC236}">
                <a16:creationId xmlns:a16="http://schemas.microsoft.com/office/drawing/2014/main" id="{02C39E63-332C-48A4-AA4B-3F271A78AB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7755" y="4240170"/>
            <a:ext cx="1443148" cy="1443148"/>
          </a:xfrm>
          <a:prstGeom prst="rect">
            <a:avLst/>
          </a:prstGeom>
        </p:spPr>
      </p:pic>
      <p:grpSp>
        <p:nvGrpSpPr>
          <p:cNvPr id="4" name="Groupe 3">
            <a:extLst>
              <a:ext uri="{FF2B5EF4-FFF2-40B4-BE49-F238E27FC236}">
                <a16:creationId xmlns:a16="http://schemas.microsoft.com/office/drawing/2014/main" id="{D13BEA60-E6AA-41B1-8853-09FE14B70971}"/>
              </a:ext>
            </a:extLst>
          </p:cNvPr>
          <p:cNvGrpSpPr/>
          <p:nvPr/>
        </p:nvGrpSpPr>
        <p:grpSpPr>
          <a:xfrm>
            <a:off x="5596482" y="1280193"/>
            <a:ext cx="5473360" cy="5331401"/>
            <a:chOff x="5596482" y="1280193"/>
            <a:chExt cx="5473360" cy="5331401"/>
          </a:xfrm>
        </p:grpSpPr>
        <p:sp>
          <p:nvSpPr>
            <p:cNvPr id="57" name="Oval 32">
              <a:extLst>
                <a:ext uri="{FF2B5EF4-FFF2-40B4-BE49-F238E27FC236}">
                  <a16:creationId xmlns:a16="http://schemas.microsoft.com/office/drawing/2014/main" id="{464130C1-932C-44A1-8F61-0DCCE3165B1D}"/>
                </a:ext>
              </a:extLst>
            </p:cNvPr>
            <p:cNvSpPr/>
            <p:nvPr/>
          </p:nvSpPr>
          <p:spPr>
            <a:xfrm>
              <a:off x="6620396" y="1826121"/>
              <a:ext cx="1394725" cy="1408538"/>
            </a:xfrm>
            <a:prstGeom prst="ellipse">
              <a:avLst/>
            </a:prstGeom>
            <a:solidFill>
              <a:srgbClr val="F06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34">
              <a:extLst>
                <a:ext uri="{FF2B5EF4-FFF2-40B4-BE49-F238E27FC236}">
                  <a16:creationId xmlns:a16="http://schemas.microsoft.com/office/drawing/2014/main" id="{75E9F959-CABE-46EC-B434-69B1AE3559C5}"/>
                </a:ext>
              </a:extLst>
            </p:cNvPr>
            <p:cNvSpPr txBox="1"/>
            <p:nvPr/>
          </p:nvSpPr>
          <p:spPr>
            <a:xfrm>
              <a:off x="6573707" y="2411711"/>
              <a:ext cx="1470016" cy="253916"/>
            </a:xfrm>
            <a:prstGeom prst="rect">
              <a:avLst/>
            </a:prstGeom>
            <a:noFill/>
          </p:spPr>
          <p:txBody>
            <a:bodyPr wrap="square" rtlCol="0">
              <a:spAutoFit/>
            </a:bodyPr>
            <a:lstStyle/>
            <a:p>
              <a:pPr algn="ctr"/>
              <a:r>
                <a:rPr lang="en-US" sz="1050" b="1" dirty="0">
                  <a:solidFill>
                    <a:schemeClr val="bg2"/>
                  </a:solidFill>
                  <a:latin typeface="Montserrat" panose="00000500000000000000" pitchFamily="2" charset="0"/>
                </a:rPr>
                <a:t>APPRENTISSAGE</a:t>
              </a:r>
            </a:p>
          </p:txBody>
        </p:sp>
        <p:sp>
          <p:nvSpPr>
            <p:cNvPr id="77" name="Oval 32">
              <a:extLst>
                <a:ext uri="{FF2B5EF4-FFF2-40B4-BE49-F238E27FC236}">
                  <a16:creationId xmlns:a16="http://schemas.microsoft.com/office/drawing/2014/main" id="{D9F7CD85-A07E-4DC9-8CEB-C28D27953E63}"/>
                </a:ext>
              </a:extLst>
            </p:cNvPr>
            <p:cNvSpPr/>
            <p:nvPr/>
          </p:nvSpPr>
          <p:spPr>
            <a:xfrm>
              <a:off x="5596482" y="3088165"/>
              <a:ext cx="1395464" cy="1395464"/>
            </a:xfrm>
            <a:prstGeom prst="ellipse">
              <a:avLst/>
            </a:prstGeom>
            <a:solidFill>
              <a:srgbClr val="60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34">
              <a:extLst>
                <a:ext uri="{FF2B5EF4-FFF2-40B4-BE49-F238E27FC236}">
                  <a16:creationId xmlns:a16="http://schemas.microsoft.com/office/drawing/2014/main" id="{14C017A6-7A86-4E7C-9689-982DB762FE2D}"/>
                </a:ext>
              </a:extLst>
            </p:cNvPr>
            <p:cNvSpPr txBox="1"/>
            <p:nvPr/>
          </p:nvSpPr>
          <p:spPr>
            <a:xfrm>
              <a:off x="5658748" y="3655066"/>
              <a:ext cx="1270932" cy="276999"/>
            </a:xfrm>
            <a:prstGeom prst="rect">
              <a:avLst/>
            </a:prstGeom>
            <a:noFill/>
          </p:spPr>
          <p:txBody>
            <a:bodyPr wrap="square" rtlCol="0">
              <a:spAutoFit/>
            </a:bodyPr>
            <a:lstStyle/>
            <a:p>
              <a:pPr algn="ctr"/>
              <a:r>
                <a:rPr lang="en-US" sz="1200" b="1" dirty="0">
                  <a:solidFill>
                    <a:schemeClr val="bg2"/>
                  </a:solidFill>
                  <a:latin typeface="Montserrat" panose="00000500000000000000" pitchFamily="2" charset="0"/>
                </a:rPr>
                <a:t>ECOSYSTÈME</a:t>
              </a:r>
            </a:p>
          </p:txBody>
        </p:sp>
        <p:sp>
          <p:nvSpPr>
            <p:cNvPr id="79" name="Oval 32">
              <a:extLst>
                <a:ext uri="{FF2B5EF4-FFF2-40B4-BE49-F238E27FC236}">
                  <a16:creationId xmlns:a16="http://schemas.microsoft.com/office/drawing/2014/main" id="{D698CD60-7365-4D2B-B356-262808057CC6}"/>
                </a:ext>
              </a:extLst>
            </p:cNvPr>
            <p:cNvSpPr/>
            <p:nvPr/>
          </p:nvSpPr>
          <p:spPr>
            <a:xfrm>
              <a:off x="5769005" y="4779209"/>
              <a:ext cx="1455178" cy="1455178"/>
            </a:xfrm>
            <a:prstGeom prst="ellipse">
              <a:avLst/>
            </a:prstGeom>
            <a:solidFill>
              <a:srgbClr val="FFB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34">
              <a:extLst>
                <a:ext uri="{FF2B5EF4-FFF2-40B4-BE49-F238E27FC236}">
                  <a16:creationId xmlns:a16="http://schemas.microsoft.com/office/drawing/2014/main" id="{84F6C6F2-2812-4732-95DF-16A6CF2E4C50}"/>
                </a:ext>
              </a:extLst>
            </p:cNvPr>
            <p:cNvSpPr txBox="1"/>
            <p:nvPr/>
          </p:nvSpPr>
          <p:spPr>
            <a:xfrm>
              <a:off x="5833935" y="5370369"/>
              <a:ext cx="1325317" cy="276999"/>
            </a:xfrm>
            <a:prstGeom prst="rect">
              <a:avLst/>
            </a:prstGeom>
            <a:noFill/>
          </p:spPr>
          <p:txBody>
            <a:bodyPr wrap="square" rtlCol="0">
              <a:spAutoFit/>
            </a:bodyPr>
            <a:lstStyle/>
            <a:p>
              <a:pPr algn="ctr"/>
              <a:r>
                <a:rPr lang="en-US" sz="1200" b="1" dirty="0">
                  <a:solidFill>
                    <a:schemeClr val="bg2"/>
                  </a:solidFill>
                  <a:latin typeface="Montserrat" panose="00000500000000000000" pitchFamily="2" charset="0"/>
                </a:rPr>
                <a:t>INTÉGRATION</a:t>
              </a:r>
            </a:p>
          </p:txBody>
        </p:sp>
        <p:sp>
          <p:nvSpPr>
            <p:cNvPr id="81" name="Oval 32">
              <a:extLst>
                <a:ext uri="{FF2B5EF4-FFF2-40B4-BE49-F238E27FC236}">
                  <a16:creationId xmlns:a16="http://schemas.microsoft.com/office/drawing/2014/main" id="{590EADC5-8773-435F-BFCB-2281036DE6A3}"/>
                </a:ext>
              </a:extLst>
            </p:cNvPr>
            <p:cNvSpPr/>
            <p:nvPr/>
          </p:nvSpPr>
          <p:spPr>
            <a:xfrm>
              <a:off x="9700828" y="3551833"/>
              <a:ext cx="1369014" cy="1416986"/>
            </a:xfrm>
            <a:prstGeom prst="ellipse">
              <a:avLst/>
            </a:prstGeom>
            <a:solidFill>
              <a:srgbClr val="38B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34">
              <a:extLst>
                <a:ext uri="{FF2B5EF4-FFF2-40B4-BE49-F238E27FC236}">
                  <a16:creationId xmlns:a16="http://schemas.microsoft.com/office/drawing/2014/main" id="{A0D4C688-93A2-4BD0-97AF-D637BD33398F}"/>
                </a:ext>
              </a:extLst>
            </p:cNvPr>
            <p:cNvSpPr txBox="1"/>
            <p:nvPr/>
          </p:nvSpPr>
          <p:spPr>
            <a:xfrm>
              <a:off x="9738692" y="4139749"/>
              <a:ext cx="1293286" cy="276999"/>
            </a:xfrm>
            <a:prstGeom prst="rect">
              <a:avLst/>
            </a:prstGeom>
            <a:noFill/>
          </p:spPr>
          <p:txBody>
            <a:bodyPr wrap="square" rtlCol="0">
              <a:spAutoFit/>
            </a:bodyPr>
            <a:lstStyle/>
            <a:p>
              <a:pPr algn="ctr"/>
              <a:r>
                <a:rPr lang="en-US" sz="1200" b="1" dirty="0">
                  <a:solidFill>
                    <a:schemeClr val="bg2"/>
                  </a:solidFill>
                  <a:latin typeface="Montserrat" panose="00000500000000000000" pitchFamily="2" charset="0"/>
                </a:rPr>
                <a:t>POPULARITÉ</a:t>
              </a:r>
            </a:p>
          </p:txBody>
        </p:sp>
        <p:sp>
          <p:nvSpPr>
            <p:cNvPr id="83" name="Oval 32">
              <a:extLst>
                <a:ext uri="{FF2B5EF4-FFF2-40B4-BE49-F238E27FC236}">
                  <a16:creationId xmlns:a16="http://schemas.microsoft.com/office/drawing/2014/main" id="{1CB14BB5-D6F1-4990-BA95-7B48C891F0C6}"/>
                </a:ext>
              </a:extLst>
            </p:cNvPr>
            <p:cNvSpPr/>
            <p:nvPr/>
          </p:nvSpPr>
          <p:spPr>
            <a:xfrm>
              <a:off x="7471397" y="3440132"/>
              <a:ext cx="1887350" cy="1887350"/>
            </a:xfrm>
            <a:prstGeom prst="ellipse">
              <a:avLst/>
            </a:prstGeom>
            <a:solidFill>
              <a:srgbClr val="EF5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34">
              <a:extLst>
                <a:ext uri="{FF2B5EF4-FFF2-40B4-BE49-F238E27FC236}">
                  <a16:creationId xmlns:a16="http://schemas.microsoft.com/office/drawing/2014/main" id="{CEC774EB-3F0E-4A1F-9A75-F76350ACBCF5}"/>
                </a:ext>
              </a:extLst>
            </p:cNvPr>
            <p:cNvSpPr txBox="1"/>
            <p:nvPr/>
          </p:nvSpPr>
          <p:spPr>
            <a:xfrm>
              <a:off x="7544412" y="4205300"/>
              <a:ext cx="1718922" cy="338554"/>
            </a:xfrm>
            <a:prstGeom prst="rect">
              <a:avLst/>
            </a:prstGeom>
            <a:noFill/>
          </p:spPr>
          <p:txBody>
            <a:bodyPr wrap="square" rtlCol="0">
              <a:spAutoFit/>
            </a:bodyPr>
            <a:lstStyle/>
            <a:p>
              <a:pPr algn="ctr"/>
              <a:r>
                <a:rPr lang="en-US" sz="1600" b="1" dirty="0">
                  <a:solidFill>
                    <a:schemeClr val="bg2"/>
                  </a:solidFill>
                  <a:latin typeface="Montserrat" panose="00000500000000000000" pitchFamily="2" charset="0"/>
                </a:rPr>
                <a:t>RÉACTIVITÉ</a:t>
              </a:r>
              <a:endParaRPr lang="en-US" sz="1200" b="1" dirty="0">
                <a:solidFill>
                  <a:schemeClr val="bg2"/>
                </a:solidFill>
                <a:latin typeface="Montserrat" panose="00000500000000000000" pitchFamily="2" charset="0"/>
              </a:endParaRPr>
            </a:p>
          </p:txBody>
        </p:sp>
        <p:sp>
          <p:nvSpPr>
            <p:cNvPr id="85" name="Oval 32">
              <a:extLst>
                <a:ext uri="{FF2B5EF4-FFF2-40B4-BE49-F238E27FC236}">
                  <a16:creationId xmlns:a16="http://schemas.microsoft.com/office/drawing/2014/main" id="{B3999E93-B02E-4D9E-AA61-DB842C657188}"/>
                </a:ext>
              </a:extLst>
            </p:cNvPr>
            <p:cNvSpPr/>
            <p:nvPr/>
          </p:nvSpPr>
          <p:spPr>
            <a:xfrm>
              <a:off x="9158127" y="5156418"/>
              <a:ext cx="1455177" cy="1455176"/>
            </a:xfrm>
            <a:prstGeom prst="ellipse">
              <a:avLst/>
            </a:prstGeom>
            <a:solidFill>
              <a:srgbClr val="C0C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34">
              <a:extLst>
                <a:ext uri="{FF2B5EF4-FFF2-40B4-BE49-F238E27FC236}">
                  <a16:creationId xmlns:a16="http://schemas.microsoft.com/office/drawing/2014/main" id="{C7AFDB93-16ED-488B-99A3-4C8726A11479}"/>
                </a:ext>
              </a:extLst>
            </p:cNvPr>
            <p:cNvSpPr txBox="1"/>
            <p:nvPr/>
          </p:nvSpPr>
          <p:spPr>
            <a:xfrm>
              <a:off x="8965312" y="5770679"/>
              <a:ext cx="1769537" cy="230832"/>
            </a:xfrm>
            <a:prstGeom prst="rect">
              <a:avLst/>
            </a:prstGeom>
            <a:noFill/>
          </p:spPr>
          <p:txBody>
            <a:bodyPr wrap="square" rtlCol="0">
              <a:spAutoFit/>
            </a:bodyPr>
            <a:lstStyle/>
            <a:p>
              <a:pPr algn="ctr"/>
              <a:r>
                <a:rPr lang="en-US" sz="900" b="1" dirty="0">
                  <a:solidFill>
                    <a:schemeClr val="bg2"/>
                  </a:solidFill>
                  <a:latin typeface="Montserrat" panose="00000500000000000000" pitchFamily="2" charset="0"/>
                </a:rPr>
                <a:t>DOCUMENTATION</a:t>
              </a:r>
              <a:endParaRPr lang="en-US" sz="1000" b="1" dirty="0">
                <a:solidFill>
                  <a:schemeClr val="bg2"/>
                </a:solidFill>
                <a:latin typeface="Montserrat" panose="00000500000000000000" pitchFamily="2" charset="0"/>
              </a:endParaRPr>
            </a:p>
          </p:txBody>
        </p:sp>
        <p:sp>
          <p:nvSpPr>
            <p:cNvPr id="87" name="Oval 32">
              <a:extLst>
                <a:ext uri="{FF2B5EF4-FFF2-40B4-BE49-F238E27FC236}">
                  <a16:creationId xmlns:a16="http://schemas.microsoft.com/office/drawing/2014/main" id="{0A1707BD-1ECB-4760-9314-F4A72210ADC1}"/>
                </a:ext>
              </a:extLst>
            </p:cNvPr>
            <p:cNvSpPr/>
            <p:nvPr/>
          </p:nvSpPr>
          <p:spPr>
            <a:xfrm>
              <a:off x="8534273" y="1280193"/>
              <a:ext cx="1851062" cy="1851062"/>
            </a:xfrm>
            <a:prstGeom prst="ellipse">
              <a:avLst/>
            </a:prstGeom>
            <a:solidFill>
              <a:srgbClr val="80DE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34">
              <a:extLst>
                <a:ext uri="{FF2B5EF4-FFF2-40B4-BE49-F238E27FC236}">
                  <a16:creationId xmlns:a16="http://schemas.microsoft.com/office/drawing/2014/main" id="{EF39F4AF-9FD7-490B-B753-6E1F2B385FE1}"/>
                </a:ext>
              </a:extLst>
            </p:cNvPr>
            <p:cNvSpPr txBox="1"/>
            <p:nvPr/>
          </p:nvSpPr>
          <p:spPr>
            <a:xfrm>
              <a:off x="8620024" y="2028449"/>
              <a:ext cx="1685872" cy="276999"/>
            </a:xfrm>
            <a:prstGeom prst="rect">
              <a:avLst/>
            </a:prstGeom>
            <a:noFill/>
          </p:spPr>
          <p:txBody>
            <a:bodyPr wrap="square" rtlCol="0">
              <a:spAutoFit/>
            </a:bodyPr>
            <a:lstStyle/>
            <a:p>
              <a:pPr algn="ctr"/>
              <a:r>
                <a:rPr lang="en-US" sz="1200" b="1" dirty="0">
                  <a:solidFill>
                    <a:schemeClr val="bg2"/>
                  </a:solidFill>
                  <a:latin typeface="Montserrat" panose="00000500000000000000" pitchFamily="2" charset="0"/>
                </a:rPr>
                <a:t>PERFORMANCE</a:t>
              </a:r>
            </a:p>
          </p:txBody>
        </p:sp>
      </p:grpSp>
    </p:spTree>
    <p:extLst>
      <p:ext uri="{BB962C8B-B14F-4D97-AF65-F5344CB8AC3E}">
        <p14:creationId xmlns:p14="http://schemas.microsoft.com/office/powerpoint/2010/main" val="102503837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4.375E-6 4.81481E-6 L -0.27631 0.00347 " pathEditMode="relative" rAng="0" ptsTypes="AA">
                                      <p:cBhvr>
                                        <p:cTn id="22" dur="1000" fill="hold"/>
                                        <p:tgtEl>
                                          <p:spTgt spid="8"/>
                                        </p:tgtEl>
                                        <p:attrNameLst>
                                          <p:attrName>ppt_x</p:attrName>
                                          <p:attrName>ppt_y</p:attrName>
                                        </p:attrNameLst>
                                      </p:cBhvr>
                                      <p:rCtr x="-13815" y="162"/>
                                    </p:animMotion>
                                  </p:childTnLst>
                                </p:cTn>
                              </p:par>
                              <p:par>
                                <p:cTn id="23" presetID="10" presetClass="entr" presetSubtype="0" fill="hold" nodeType="withEffect">
                                  <p:stCondLst>
                                    <p:cond delay="5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E9F40291-0F68-4D3A-90D4-D72A4C40626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39715" y="1037629"/>
            <a:ext cx="2698507" cy="5504077"/>
          </a:xfrm>
          <a:prstGeom prst="rect">
            <a:avLst/>
          </a:prstGeom>
          <a:effectLst>
            <a:outerShdw blurRad="50800" dist="38100" dir="2700000" algn="tl" rotWithShape="0">
              <a:prstClr val="black">
                <a:alpha val="40000"/>
              </a:prstClr>
            </a:outerShdw>
            <a:softEdge rad="0"/>
          </a:effectLst>
        </p:spPr>
      </p:pic>
      <p:sp>
        <p:nvSpPr>
          <p:cNvPr id="52" name="Rectangle 13">
            <a:extLst>
              <a:ext uri="{FF2B5EF4-FFF2-40B4-BE49-F238E27FC236}">
                <a16:creationId xmlns:a16="http://schemas.microsoft.com/office/drawing/2014/main" id="{95FC06D9-0FB0-47DC-AF66-BE15B7EA8186}"/>
              </a:ext>
            </a:extLst>
          </p:cNvPr>
          <p:cNvSpPr/>
          <p:nvPr/>
        </p:nvSpPr>
        <p:spPr>
          <a:xfrm>
            <a:off x="-2108" y="-15139"/>
            <a:ext cx="7746286" cy="6869151"/>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bg2">
              <a:lumMod val="8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FFFFFF"/>
              </a:solidFill>
              <a:latin typeface="Open Sans Regular" charset="0"/>
            </a:endParaRPr>
          </a:p>
        </p:txBody>
      </p:sp>
      <p:pic>
        <p:nvPicPr>
          <p:cNvPr id="16" name="Image 15">
            <a:extLst>
              <a:ext uri="{FF2B5EF4-FFF2-40B4-BE49-F238E27FC236}">
                <a16:creationId xmlns:a16="http://schemas.microsoft.com/office/drawing/2014/main" id="{339E6C89-B1E6-4D3E-A4F9-36F54CF944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51947" y="1049408"/>
            <a:ext cx="2698508" cy="5504079"/>
          </a:xfrm>
          <a:prstGeom prst="rect">
            <a:avLst/>
          </a:prstGeom>
          <a:effectLst>
            <a:outerShdw blurRad="50800" dist="38100" dir="2700000" algn="tl" rotWithShape="0">
              <a:prstClr val="black">
                <a:alpha val="40000"/>
              </a:prstClr>
            </a:outerShdw>
            <a:softEdge rad="0"/>
          </a:effectLst>
        </p:spPr>
      </p:pic>
      <p:pic>
        <p:nvPicPr>
          <p:cNvPr id="12" name="Image 11">
            <a:extLst>
              <a:ext uri="{FF2B5EF4-FFF2-40B4-BE49-F238E27FC236}">
                <a16:creationId xmlns:a16="http://schemas.microsoft.com/office/drawing/2014/main" id="{0FBC378E-DA70-45CE-81EF-3E9CD9BD784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42195" y="1037629"/>
            <a:ext cx="2698508" cy="5504079"/>
          </a:xfrm>
          <a:prstGeom prst="rect">
            <a:avLst/>
          </a:prstGeom>
          <a:effectLst>
            <a:outerShdw blurRad="50800" dist="38100" dir="2700000" algn="tl" rotWithShape="0">
              <a:prstClr val="black">
                <a:alpha val="40000"/>
              </a:prstClr>
            </a:outerShdw>
            <a:softEdge rad="0"/>
          </a:effectLst>
        </p:spPr>
      </p:pic>
      <p:pic>
        <p:nvPicPr>
          <p:cNvPr id="11" name="Image 10">
            <a:extLst>
              <a:ext uri="{FF2B5EF4-FFF2-40B4-BE49-F238E27FC236}">
                <a16:creationId xmlns:a16="http://schemas.microsoft.com/office/drawing/2014/main" id="{29A9FE8E-E722-4BF4-B061-549DF378D1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6676" y="2587773"/>
            <a:ext cx="397429" cy="439440"/>
          </a:xfrm>
          <a:prstGeom prst="rect">
            <a:avLst/>
          </a:prstGeom>
        </p:spPr>
      </p:pic>
      <p:pic>
        <p:nvPicPr>
          <p:cNvPr id="14" name="Image 13">
            <a:extLst>
              <a:ext uri="{FF2B5EF4-FFF2-40B4-BE49-F238E27FC236}">
                <a16:creationId xmlns:a16="http://schemas.microsoft.com/office/drawing/2014/main" id="{D83E811C-6D07-4FB4-AB3A-2D997DFBBF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6099" y="4721190"/>
            <a:ext cx="439440" cy="439440"/>
          </a:xfrm>
          <a:prstGeom prst="rect">
            <a:avLst/>
          </a:prstGeom>
        </p:spPr>
      </p:pic>
      <p:pic>
        <p:nvPicPr>
          <p:cNvPr id="17" name="Image 16">
            <a:extLst>
              <a:ext uri="{FF2B5EF4-FFF2-40B4-BE49-F238E27FC236}">
                <a16:creationId xmlns:a16="http://schemas.microsoft.com/office/drawing/2014/main" id="{55E2A9B9-732E-4A0D-8F42-320860A9DD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190" y="4726739"/>
            <a:ext cx="439440" cy="439440"/>
          </a:xfrm>
          <a:prstGeom prst="rect">
            <a:avLst/>
          </a:prstGeom>
        </p:spPr>
      </p:pic>
      <p:pic>
        <p:nvPicPr>
          <p:cNvPr id="20" name="Image 19">
            <a:extLst>
              <a:ext uri="{FF2B5EF4-FFF2-40B4-BE49-F238E27FC236}">
                <a16:creationId xmlns:a16="http://schemas.microsoft.com/office/drawing/2014/main" id="{77466981-A5D7-47B0-BADE-7615F56DFA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21345" y="2578445"/>
            <a:ext cx="454194" cy="454194"/>
          </a:xfrm>
          <a:prstGeom prst="rect">
            <a:avLst/>
          </a:prstGeom>
        </p:spPr>
      </p:pic>
      <p:pic>
        <p:nvPicPr>
          <p:cNvPr id="22" name="Image 21">
            <a:extLst>
              <a:ext uri="{FF2B5EF4-FFF2-40B4-BE49-F238E27FC236}">
                <a16:creationId xmlns:a16="http://schemas.microsoft.com/office/drawing/2014/main" id="{9162913F-2460-4684-8198-0B25EF8E0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5576" y="4737893"/>
            <a:ext cx="439440" cy="428286"/>
          </a:xfrm>
          <a:prstGeom prst="rect">
            <a:avLst/>
          </a:prstGeom>
        </p:spPr>
      </p:pic>
      <p:pic>
        <p:nvPicPr>
          <p:cNvPr id="24" name="Image 23">
            <a:extLst>
              <a:ext uri="{FF2B5EF4-FFF2-40B4-BE49-F238E27FC236}">
                <a16:creationId xmlns:a16="http://schemas.microsoft.com/office/drawing/2014/main" id="{011B4383-5DC4-4B2C-87EC-C4525E5C4D6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1272" y="2596443"/>
            <a:ext cx="439438" cy="439438"/>
          </a:xfrm>
          <a:prstGeom prst="rect">
            <a:avLst/>
          </a:prstGeom>
        </p:spPr>
      </p:pic>
      <p:sp>
        <p:nvSpPr>
          <p:cNvPr id="34" name="TextBox 38">
            <a:extLst>
              <a:ext uri="{FF2B5EF4-FFF2-40B4-BE49-F238E27FC236}">
                <a16:creationId xmlns:a16="http://schemas.microsoft.com/office/drawing/2014/main" id="{F601BC7B-F173-4A0C-8E91-7990595367BC}"/>
              </a:ext>
            </a:extLst>
          </p:cNvPr>
          <p:cNvSpPr txBox="1"/>
          <p:nvPr/>
        </p:nvSpPr>
        <p:spPr>
          <a:xfrm>
            <a:off x="369046" y="3215861"/>
            <a:ext cx="1391728" cy="276999"/>
          </a:xfrm>
          <a:prstGeom prst="rect">
            <a:avLst/>
          </a:prstGeom>
          <a:noFill/>
        </p:spPr>
        <p:txBody>
          <a:bodyPr wrap="squar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Native Like</a:t>
            </a:r>
          </a:p>
        </p:txBody>
      </p:sp>
      <p:sp>
        <p:nvSpPr>
          <p:cNvPr id="35" name="TextBox 38">
            <a:extLst>
              <a:ext uri="{FF2B5EF4-FFF2-40B4-BE49-F238E27FC236}">
                <a16:creationId xmlns:a16="http://schemas.microsoft.com/office/drawing/2014/main" id="{42EE77A9-BEE9-4324-9483-D07D04434195}"/>
              </a:ext>
            </a:extLst>
          </p:cNvPr>
          <p:cNvSpPr txBox="1"/>
          <p:nvPr/>
        </p:nvSpPr>
        <p:spPr>
          <a:xfrm>
            <a:off x="2041578" y="3169695"/>
            <a:ext cx="1391728" cy="646331"/>
          </a:xfrm>
          <a:prstGeom prst="rect">
            <a:avLst/>
          </a:prstGeom>
          <a:noFill/>
        </p:spPr>
        <p:txBody>
          <a:bodyPr wrap="square" rtlCol="0" anchor="ctr" anchorCtr="0">
            <a:spAutoFit/>
          </a:bodyPr>
          <a:lstStyle/>
          <a:p>
            <a:pPr algn="ctr" defTabSz="914217"/>
            <a:r>
              <a:rPr lang="en-US" sz="1200">
                <a:solidFill>
                  <a:srgbClr val="435466"/>
                </a:solidFill>
                <a:latin typeface="Montserrat Bold" panose="00000800000000000000" pitchFamily="2" charset="0"/>
                <a:ea typeface="Montserrat" charset="0"/>
                <a:cs typeface="Montserrat" charset="0"/>
              </a:rPr>
              <a:t>Accessible sur le web via des URL</a:t>
            </a:r>
          </a:p>
        </p:txBody>
      </p:sp>
      <p:sp>
        <p:nvSpPr>
          <p:cNvPr id="36" name="TextBox 38">
            <a:extLst>
              <a:ext uri="{FF2B5EF4-FFF2-40B4-BE49-F238E27FC236}">
                <a16:creationId xmlns:a16="http://schemas.microsoft.com/office/drawing/2014/main" id="{3DBB0E4A-33EB-4CA3-99FC-EFF965AB5EE6}"/>
              </a:ext>
            </a:extLst>
          </p:cNvPr>
          <p:cNvSpPr txBox="1"/>
          <p:nvPr/>
        </p:nvSpPr>
        <p:spPr>
          <a:xfrm>
            <a:off x="3714110" y="3181648"/>
            <a:ext cx="1539997" cy="830997"/>
          </a:xfrm>
          <a:prstGeom prst="rect">
            <a:avLst/>
          </a:prstGeom>
          <a:noFill/>
        </p:spPr>
        <p:txBody>
          <a:bodyPr wrap="square" rtlCol="0" anchor="ctr" anchorCtr="0">
            <a:spAutoFit/>
          </a:bodyPr>
          <a:lstStyle/>
          <a:p>
            <a:pPr algn="ctr" defTabSz="914217"/>
            <a:r>
              <a:rPr lang="en-US" sz="1200" err="1">
                <a:solidFill>
                  <a:srgbClr val="435466"/>
                </a:solidFill>
                <a:latin typeface="Montserrat Bold" panose="00000800000000000000" pitchFamily="2" charset="0"/>
                <a:ea typeface="Montserrat" charset="0"/>
                <a:cs typeface="Montserrat" charset="0"/>
              </a:rPr>
              <a:t>Fonctionnement</a:t>
            </a:r>
            <a:r>
              <a:rPr lang="en-US" sz="1200">
                <a:solidFill>
                  <a:srgbClr val="435466"/>
                </a:solidFill>
                <a:latin typeface="Montserrat Bold" panose="00000800000000000000" pitchFamily="2" charset="0"/>
                <a:ea typeface="Montserrat" charset="0"/>
                <a:cs typeface="Montserrat" charset="0"/>
              </a:rPr>
              <a:t> hors </a:t>
            </a:r>
            <a:r>
              <a:rPr lang="en-US" sz="1200" err="1">
                <a:solidFill>
                  <a:srgbClr val="435466"/>
                </a:solidFill>
                <a:latin typeface="Montserrat Bold" panose="00000800000000000000" pitchFamily="2" charset="0"/>
                <a:ea typeface="Montserrat" charset="0"/>
                <a:cs typeface="Montserrat" charset="0"/>
              </a:rPr>
              <a:t>ligne</a:t>
            </a:r>
            <a:r>
              <a:rPr lang="en-US" sz="1200">
                <a:solidFill>
                  <a:srgbClr val="435466"/>
                </a:solidFill>
                <a:latin typeface="Montserrat Bold" panose="00000800000000000000" pitchFamily="2" charset="0"/>
                <a:ea typeface="Montserrat" charset="0"/>
                <a:cs typeface="Montserrat" charset="0"/>
              </a:rPr>
              <a:t> grâce au service worker</a:t>
            </a:r>
          </a:p>
        </p:txBody>
      </p:sp>
      <p:sp>
        <p:nvSpPr>
          <p:cNvPr id="38" name="TextBox 38">
            <a:extLst>
              <a:ext uri="{FF2B5EF4-FFF2-40B4-BE49-F238E27FC236}">
                <a16:creationId xmlns:a16="http://schemas.microsoft.com/office/drawing/2014/main" id="{0B8CF338-D6C3-4D24-A205-D44227DEA0E5}"/>
              </a:ext>
            </a:extLst>
          </p:cNvPr>
          <p:cNvSpPr txBox="1"/>
          <p:nvPr/>
        </p:nvSpPr>
        <p:spPr>
          <a:xfrm>
            <a:off x="1979487" y="5299372"/>
            <a:ext cx="1511618" cy="646331"/>
          </a:xfrm>
          <a:prstGeom prst="rect">
            <a:avLst/>
          </a:prstGeom>
          <a:noFill/>
        </p:spPr>
        <p:txBody>
          <a:bodyPr wrap="square" rtlCol="0" anchor="ctr" anchorCtr="0">
            <a:spAutoFit/>
          </a:bodyPr>
          <a:lstStyle/>
          <a:p>
            <a:pPr algn="ctr" defTabSz="914217"/>
            <a:r>
              <a:rPr lang="en-US" sz="1200" err="1">
                <a:solidFill>
                  <a:srgbClr val="435466"/>
                </a:solidFill>
                <a:latin typeface="Montserrat Bold" panose="00000800000000000000" pitchFamily="2" charset="0"/>
                <a:ea typeface="Montserrat" charset="0"/>
                <a:cs typeface="Montserrat" charset="0"/>
              </a:rPr>
              <a:t>Utilise</a:t>
            </a:r>
            <a:r>
              <a:rPr lang="en-US" sz="1200">
                <a:solidFill>
                  <a:srgbClr val="435466"/>
                </a:solidFill>
                <a:latin typeface="Montserrat Bold" panose="00000800000000000000" pitchFamily="2" charset="0"/>
                <a:ea typeface="Montserrat" charset="0"/>
                <a:cs typeface="Montserrat" charset="0"/>
              </a:rPr>
              <a:t> les technologies web</a:t>
            </a:r>
          </a:p>
        </p:txBody>
      </p:sp>
      <p:sp>
        <p:nvSpPr>
          <p:cNvPr id="39" name="TextBox 38">
            <a:extLst>
              <a:ext uri="{FF2B5EF4-FFF2-40B4-BE49-F238E27FC236}">
                <a16:creationId xmlns:a16="http://schemas.microsoft.com/office/drawing/2014/main" id="{705CAAC4-3FBB-42EA-8C53-4761561F9C41}"/>
              </a:ext>
            </a:extLst>
          </p:cNvPr>
          <p:cNvSpPr txBox="1"/>
          <p:nvPr/>
        </p:nvSpPr>
        <p:spPr>
          <a:xfrm>
            <a:off x="369046" y="5297043"/>
            <a:ext cx="1380840" cy="830997"/>
          </a:xfrm>
          <a:prstGeom prst="rect">
            <a:avLst/>
          </a:prstGeom>
          <a:noFill/>
        </p:spPr>
        <p:txBody>
          <a:bodyPr wrap="square" rtlCol="0" anchor="ctr" anchorCtr="0">
            <a:spAutoFit/>
          </a:bodyPr>
          <a:lstStyle/>
          <a:p>
            <a:pPr algn="ctr" defTabSz="914217"/>
            <a:r>
              <a:rPr lang="fr-FR" sz="1200">
                <a:solidFill>
                  <a:srgbClr val="435466"/>
                </a:solidFill>
                <a:latin typeface="Montserrat Bold" panose="00000800000000000000" pitchFamily="2" charset="0"/>
                <a:ea typeface="Montserrat" charset="0"/>
                <a:cs typeface="Montserrat" charset="0"/>
              </a:rPr>
              <a:t>Affichage plein écran comme app native </a:t>
            </a:r>
            <a:endParaRPr lang="en-US" sz="1200">
              <a:solidFill>
                <a:srgbClr val="435466"/>
              </a:solidFill>
              <a:latin typeface="Montserrat Bold" panose="00000800000000000000" pitchFamily="2" charset="0"/>
              <a:ea typeface="Montserrat" charset="0"/>
              <a:cs typeface="Montserrat" charset="0"/>
            </a:endParaRPr>
          </a:p>
        </p:txBody>
      </p:sp>
      <p:sp>
        <p:nvSpPr>
          <p:cNvPr id="41" name="TextBox 38">
            <a:extLst>
              <a:ext uri="{FF2B5EF4-FFF2-40B4-BE49-F238E27FC236}">
                <a16:creationId xmlns:a16="http://schemas.microsoft.com/office/drawing/2014/main" id="{F4542B8A-E84F-4C62-AA5B-12D5544766FB}"/>
              </a:ext>
            </a:extLst>
          </p:cNvPr>
          <p:cNvSpPr txBox="1"/>
          <p:nvPr/>
        </p:nvSpPr>
        <p:spPr>
          <a:xfrm>
            <a:off x="3610596" y="5389377"/>
            <a:ext cx="1671408" cy="646331"/>
          </a:xfrm>
          <a:prstGeom prst="rect">
            <a:avLst/>
          </a:prstGeom>
          <a:noFill/>
        </p:spPr>
        <p:txBody>
          <a:bodyPr wrap="square" rtlCol="0" anchor="ctr" anchorCtr="0">
            <a:spAutoFit/>
          </a:bodyPr>
          <a:lstStyle/>
          <a:p>
            <a:pPr algn="ctr" defTabSz="914217"/>
            <a:r>
              <a:rPr lang="fr-FR" sz="1200">
                <a:solidFill>
                  <a:srgbClr val="435466"/>
                </a:solidFill>
                <a:latin typeface="Montserrat Bold" panose="00000800000000000000" pitchFamily="2" charset="0"/>
                <a:ea typeface="Montserrat" charset="0"/>
                <a:cs typeface="Montserrat" charset="0"/>
              </a:rPr>
              <a:t>Ajoutable à l’écran d’accueil grâce au fichier </a:t>
            </a:r>
            <a:r>
              <a:rPr lang="fr-FR" sz="1200" err="1">
                <a:solidFill>
                  <a:srgbClr val="435466"/>
                </a:solidFill>
                <a:latin typeface="Montserrat Bold" panose="00000800000000000000" pitchFamily="2" charset="0"/>
                <a:ea typeface="Montserrat" charset="0"/>
                <a:cs typeface="Montserrat" charset="0"/>
              </a:rPr>
              <a:t>manifest</a:t>
            </a:r>
            <a:endParaRPr lang="fr-FR" sz="1200">
              <a:solidFill>
                <a:srgbClr val="435466"/>
              </a:solidFill>
              <a:latin typeface="Montserrat Bold" panose="00000800000000000000" pitchFamily="2" charset="0"/>
              <a:ea typeface="Montserrat" charset="0"/>
              <a:cs typeface="Montserrat" charset="0"/>
            </a:endParaRPr>
          </a:p>
        </p:txBody>
      </p:sp>
      <p:sp>
        <p:nvSpPr>
          <p:cNvPr id="56" name="TextBox 33">
            <a:extLst>
              <a:ext uri="{FF2B5EF4-FFF2-40B4-BE49-F238E27FC236}">
                <a16:creationId xmlns:a16="http://schemas.microsoft.com/office/drawing/2014/main" id="{54141E6D-C8F1-42DA-90D3-CC7E982D694B}"/>
              </a:ext>
            </a:extLst>
          </p:cNvPr>
          <p:cNvSpPr txBox="1"/>
          <p:nvPr/>
        </p:nvSpPr>
        <p:spPr>
          <a:xfrm>
            <a:off x="540520" y="567145"/>
            <a:ext cx="5107487" cy="517706"/>
          </a:xfrm>
          <a:prstGeom prst="rect">
            <a:avLst/>
          </a:prstGeom>
          <a:noFill/>
        </p:spPr>
        <p:txBody>
          <a:bodyPr wrap="none" rtlCol="0" anchor="ctr" anchorCtr="0">
            <a:spAutoFit/>
          </a:bodyPr>
          <a:lstStyle/>
          <a:p>
            <a:pPr algn="ctr" defTabSz="914217">
              <a:lnSpc>
                <a:spcPts val="3530"/>
              </a:lnSpc>
            </a:pPr>
            <a:r>
              <a:rPr kumimoji="0" lang="en-US" sz="2800" b="1" i="0" u="none" strike="noStrike" kern="1200" cap="none" spc="100" normalizeH="0" baseline="0" noProof="0">
                <a:ln>
                  <a:noFill/>
                </a:ln>
                <a:solidFill>
                  <a:srgbClr val="000000"/>
                </a:solidFill>
                <a:effectLst/>
                <a:uLnTx/>
                <a:uFillTx/>
                <a:latin typeface="Montserrat" charset="0"/>
                <a:ea typeface="Montserrat" charset="0"/>
                <a:cs typeface="Montserrat" charset="0"/>
              </a:rPr>
              <a:t>CHOIX TECHNOLOGIQUE</a:t>
            </a:r>
          </a:p>
        </p:txBody>
      </p:sp>
      <p:cxnSp>
        <p:nvCxnSpPr>
          <p:cNvPr id="57" name="Straight Connector 34">
            <a:extLst>
              <a:ext uri="{FF2B5EF4-FFF2-40B4-BE49-F238E27FC236}">
                <a16:creationId xmlns:a16="http://schemas.microsoft.com/office/drawing/2014/main" id="{24119294-95F9-413D-BB4F-7A77535F581D}"/>
              </a:ext>
            </a:extLst>
          </p:cNvPr>
          <p:cNvCxnSpPr/>
          <p:nvPr/>
        </p:nvCxnSpPr>
        <p:spPr>
          <a:xfrm>
            <a:off x="2590543"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
        <p:nvSpPr>
          <p:cNvPr id="58" name="TextBox 33">
            <a:extLst>
              <a:ext uri="{FF2B5EF4-FFF2-40B4-BE49-F238E27FC236}">
                <a16:creationId xmlns:a16="http://schemas.microsoft.com/office/drawing/2014/main" id="{E1FA1D4F-9BA0-49E1-939F-A101EC3A4BA3}"/>
              </a:ext>
            </a:extLst>
          </p:cNvPr>
          <p:cNvSpPr txBox="1"/>
          <p:nvPr/>
        </p:nvSpPr>
        <p:spPr>
          <a:xfrm>
            <a:off x="1947258" y="1166712"/>
            <a:ext cx="2427268" cy="479618"/>
          </a:xfrm>
          <a:prstGeom prst="rect">
            <a:avLst/>
          </a:prstGeom>
          <a:noFill/>
        </p:spPr>
        <p:txBody>
          <a:bodyPr wrap="none" rtlCol="0" anchor="ctr" anchorCtr="0">
            <a:spAutoFit/>
          </a:bodyPr>
          <a:lstStyle/>
          <a:p>
            <a:pPr algn="ctr" defTabSz="914217">
              <a:lnSpc>
                <a:spcPts val="3530"/>
              </a:lnSpc>
            </a:pPr>
            <a:r>
              <a:rPr kumimoji="0" lang="en-US" sz="1600" b="1" i="0" u="none" strike="noStrike" kern="1200" cap="none" spc="100" normalizeH="0" baseline="0" noProof="0" dirty="0">
                <a:ln>
                  <a:noFill/>
                </a:ln>
                <a:solidFill>
                  <a:schemeClr val="tx2"/>
                </a:solidFill>
                <a:effectLst/>
                <a:uLnTx/>
                <a:uFillTx/>
                <a:latin typeface="Montserrat" charset="0"/>
                <a:ea typeface="Montserrat" charset="0"/>
                <a:cs typeface="Montserrat" charset="0"/>
              </a:rPr>
              <a:t>PWA vs. The world</a:t>
            </a:r>
          </a:p>
        </p:txBody>
      </p:sp>
    </p:spTree>
    <p:extLst>
      <p:ext uri="{BB962C8B-B14F-4D97-AF65-F5344CB8AC3E}">
        <p14:creationId xmlns:p14="http://schemas.microsoft.com/office/powerpoint/2010/main" val="3123241384"/>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par>
                                <p:cTn id="16" presetID="35" presetClass="path" presetSubtype="0" accel="50000" decel="50000" fill="hold" nodeType="withEffect">
                                  <p:stCondLst>
                                    <p:cond delay="0"/>
                                  </p:stCondLst>
                                  <p:childTnLst>
                                    <p:animMotion origin="layout" path="M 0 0 L -0.25 0 E" pathEditMode="relative" ptsTypes="">
                                      <p:cBhvr>
                                        <p:cTn id="17" dur="1000" fill="hold"/>
                                        <p:tgtEl>
                                          <p:spTgt spid="18"/>
                                        </p:tgtEl>
                                        <p:attrNameLst>
                                          <p:attrName>ppt_x</p:attrName>
                                          <p:attrName>ppt_y</p:attrName>
                                        </p:attrNameLst>
                                      </p:cBhvr>
                                    </p:animMotion>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75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75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5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75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750"/>
                                        <p:tgtEl>
                                          <p:spTgt spid="2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75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75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750"/>
                                        <p:tgtEl>
                                          <p:spTgt spid="3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750"/>
                                        <p:tgtEl>
                                          <p:spTgt spid="3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75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8" grpId="0"/>
      <p:bldP spid="39"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11A6DB4-1A13-42EF-8234-7EEA4E18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4671" y="2927973"/>
            <a:ext cx="912188" cy="912188"/>
          </a:xfrm>
          <a:prstGeom prst="rect">
            <a:avLst/>
          </a:prstGeom>
        </p:spPr>
      </p:pic>
      <p:sp>
        <p:nvSpPr>
          <p:cNvPr id="34" name="TextBox 33"/>
          <p:cNvSpPr txBox="1"/>
          <p:nvPr/>
        </p:nvSpPr>
        <p:spPr>
          <a:xfrm>
            <a:off x="5287819" y="555411"/>
            <a:ext cx="1632178" cy="541174"/>
          </a:xfrm>
          <a:prstGeom prst="rect">
            <a:avLst/>
          </a:prstGeom>
          <a:noFill/>
        </p:spPr>
        <p:txBody>
          <a:bodyPr wrap="none" rtlCol="0" anchor="ctr" anchorCtr="0">
            <a:spAutoFit/>
          </a:bodyPr>
          <a:lstStyle/>
          <a:p>
            <a:pPr marL="0" marR="0" lvl="0" indent="0" algn="ctr" defTabSz="914217" rtl="0" eaLnBrk="1" fontAlgn="auto" latinLnBrk="0" hangingPunct="1">
              <a:lnSpc>
                <a:spcPts val="3530"/>
              </a:lnSpc>
              <a:spcBef>
                <a:spcPts val="0"/>
              </a:spcBef>
              <a:spcAft>
                <a:spcPts val="0"/>
              </a:spcAft>
              <a:buClrTx/>
              <a:buSzTx/>
              <a:buFontTx/>
              <a:buNone/>
              <a:tabLst/>
              <a:defRPr/>
            </a:pPr>
            <a:r>
              <a:rPr kumimoji="0" lang="en-US" sz="3000" b="1" i="0" u="none" strike="noStrike" kern="1200" cap="none" spc="100" normalizeH="0" baseline="0" noProof="0" dirty="0">
                <a:ln>
                  <a:noFill/>
                </a:ln>
                <a:solidFill>
                  <a:srgbClr val="000000"/>
                </a:solidFill>
                <a:effectLst/>
                <a:uLnTx/>
                <a:uFillTx/>
                <a:latin typeface="Montserrat" charset="0"/>
                <a:ea typeface="Montserrat" charset="0"/>
                <a:cs typeface="Montserrat" charset="0"/>
              </a:rPr>
              <a:t>REDUX</a:t>
            </a:r>
          </a:p>
        </p:txBody>
      </p:sp>
      <p:cxnSp>
        <p:nvCxnSpPr>
          <p:cNvPr id="35" name="Straight Connector 34"/>
          <p:cNvCxnSpPr/>
          <p:nvPr/>
        </p:nvCxnSpPr>
        <p:spPr>
          <a:xfrm>
            <a:off x="552565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333117" y="4462349"/>
            <a:ext cx="1269899" cy="276999"/>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ETAT GLOBAL</a:t>
            </a:r>
          </a:p>
        </p:txBody>
      </p:sp>
      <p:sp>
        <p:nvSpPr>
          <p:cNvPr id="39" name="TextBox 38"/>
          <p:cNvSpPr txBox="1"/>
          <p:nvPr/>
        </p:nvSpPr>
        <p:spPr>
          <a:xfrm>
            <a:off x="1049416" y="4393032"/>
            <a:ext cx="1539083" cy="646331"/>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BIBLIOTHEQUE OPEN SOURCE JAVASCRIPT</a:t>
            </a:r>
          </a:p>
        </p:txBody>
      </p:sp>
      <p:sp>
        <p:nvSpPr>
          <p:cNvPr id="41" name="TextBox 40"/>
          <p:cNvSpPr txBox="1"/>
          <p:nvPr/>
        </p:nvSpPr>
        <p:spPr>
          <a:xfrm>
            <a:off x="3402801" y="4422609"/>
            <a:ext cx="2268570" cy="461665"/>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GESTION D’ETAT </a:t>
            </a:r>
          </a:p>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POUR APPLICATIONS WEB</a:t>
            </a:r>
          </a:p>
        </p:txBody>
      </p:sp>
      <p:sp>
        <p:nvSpPr>
          <p:cNvPr id="44" name="TextBox 43"/>
          <p:cNvSpPr txBox="1"/>
          <p:nvPr/>
        </p:nvSpPr>
        <p:spPr>
          <a:xfrm>
            <a:off x="6274583" y="4462349"/>
            <a:ext cx="1955985" cy="276999"/>
          </a:xfrm>
          <a:prstGeom prst="rect">
            <a:avLst/>
          </a:prstGeom>
          <a:noFill/>
        </p:spPr>
        <p:txBody>
          <a:bodyPr wrap="non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PESE SEULEMENT 2KB</a:t>
            </a:r>
          </a:p>
        </p:txBody>
      </p:sp>
      <p:sp>
        <p:nvSpPr>
          <p:cNvPr id="26" name="Shape 362">
            <a:extLst>
              <a:ext uri="{FF2B5EF4-FFF2-40B4-BE49-F238E27FC236}">
                <a16:creationId xmlns:a16="http://schemas.microsoft.com/office/drawing/2014/main" id="{068285C7-97C9-4D70-B53A-0F98C7FA4B50}"/>
              </a:ext>
            </a:extLst>
          </p:cNvPr>
          <p:cNvSpPr/>
          <p:nvPr/>
        </p:nvSpPr>
        <p:spPr>
          <a:xfrm rot="16200000">
            <a:off x="976411" y="2685566"/>
            <a:ext cx="1690371" cy="1397002"/>
          </a:xfrm>
          <a:prstGeom prst="hexagon">
            <a:avLst/>
          </a:prstGeom>
          <a:solidFill>
            <a:srgbClr val="3D3D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sz="1800">
                <a:solidFill>
                  <a:srgbClr val="000000"/>
                </a:solidFill>
              </a:defRPr>
            </a:pPr>
            <a:endParaRPr kumimoji="0" sz="1400" b="0" i="0" u="none" strike="noStrike" kern="1200" cap="none" spc="0" normalizeH="0" baseline="0" noProof="0" dirty="0">
              <a:ln>
                <a:noFill/>
              </a:ln>
              <a:solidFill>
                <a:srgbClr val="FFFFFF"/>
              </a:solidFill>
              <a:effectLst/>
              <a:uLnTx/>
              <a:uFillTx/>
              <a:latin typeface="Montserrat Light" charset="0"/>
              <a:ea typeface="Montserrat Light" charset="0"/>
              <a:cs typeface="Montserrat Light" charset="0"/>
              <a:sym typeface="Helvetica Neue Light"/>
            </a:endParaRPr>
          </a:p>
        </p:txBody>
      </p:sp>
      <p:sp>
        <p:nvSpPr>
          <p:cNvPr id="28" name="Shape 363">
            <a:extLst>
              <a:ext uri="{FF2B5EF4-FFF2-40B4-BE49-F238E27FC236}">
                <a16:creationId xmlns:a16="http://schemas.microsoft.com/office/drawing/2014/main" id="{0D7774BD-1055-466E-A172-4006DAE06EAF}"/>
              </a:ext>
            </a:extLst>
          </p:cNvPr>
          <p:cNvSpPr/>
          <p:nvPr/>
        </p:nvSpPr>
        <p:spPr>
          <a:xfrm rot="16200000">
            <a:off x="6407391" y="2685566"/>
            <a:ext cx="1690371" cy="1397002"/>
          </a:xfrm>
          <a:prstGeom prst="hexagon">
            <a:avLst/>
          </a:prstGeom>
          <a:solidFill>
            <a:srgbClr val="3D3D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sz="1800">
                <a:solidFill>
                  <a:srgbClr val="000000"/>
                </a:solidFill>
              </a:defRPr>
            </a:pPr>
            <a:endParaRPr kumimoji="0" sz="1400" b="0" i="0" u="none" strike="noStrike" kern="1200" cap="none" spc="0" normalizeH="0" baseline="0" noProof="0" dirty="0">
              <a:ln>
                <a:noFill/>
              </a:ln>
              <a:solidFill>
                <a:srgbClr val="FFFFFF"/>
              </a:solidFill>
              <a:effectLst/>
              <a:uLnTx/>
              <a:uFillTx/>
              <a:latin typeface="Montserrat Light" charset="0"/>
              <a:ea typeface="Montserrat Light" charset="0"/>
              <a:cs typeface="Montserrat Light" charset="0"/>
              <a:sym typeface="Helvetica Neue Light"/>
            </a:endParaRPr>
          </a:p>
        </p:txBody>
      </p:sp>
      <p:sp>
        <p:nvSpPr>
          <p:cNvPr id="29" name="Shape 364">
            <a:extLst>
              <a:ext uri="{FF2B5EF4-FFF2-40B4-BE49-F238E27FC236}">
                <a16:creationId xmlns:a16="http://schemas.microsoft.com/office/drawing/2014/main" id="{5537FF75-EC07-41A6-BB1F-3F33082BBCBF}"/>
              </a:ext>
            </a:extLst>
          </p:cNvPr>
          <p:cNvSpPr/>
          <p:nvPr/>
        </p:nvSpPr>
        <p:spPr>
          <a:xfrm rot="16200000">
            <a:off x="3691901" y="2685566"/>
            <a:ext cx="1690371" cy="1397002"/>
          </a:xfrm>
          <a:prstGeom prst="hexagon">
            <a:avLst/>
          </a:prstGeom>
          <a:solidFill>
            <a:srgbClr val="3D3D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sz="1800">
                <a:solidFill>
                  <a:srgbClr val="000000"/>
                </a:solidFill>
              </a:defRPr>
            </a:pPr>
            <a:endParaRPr kumimoji="0" sz="1400" b="0" i="0" u="none" strike="noStrike" kern="1200" cap="none" spc="0" normalizeH="0" baseline="0" noProof="0" dirty="0">
              <a:ln>
                <a:noFill/>
              </a:ln>
              <a:solidFill>
                <a:srgbClr val="FFFFFF"/>
              </a:solidFill>
              <a:effectLst/>
              <a:uLnTx/>
              <a:uFillTx/>
              <a:latin typeface="Montserrat Light" charset="0"/>
              <a:ea typeface="Montserrat Light" charset="0"/>
              <a:cs typeface="Montserrat Light" charset="0"/>
              <a:sym typeface="Helvetica Neue Light"/>
            </a:endParaRPr>
          </a:p>
        </p:txBody>
      </p:sp>
      <p:sp>
        <p:nvSpPr>
          <p:cNvPr id="30" name="Shape 363">
            <a:extLst>
              <a:ext uri="{FF2B5EF4-FFF2-40B4-BE49-F238E27FC236}">
                <a16:creationId xmlns:a16="http://schemas.microsoft.com/office/drawing/2014/main" id="{1C971E79-9060-4A6C-9872-CC06BB06FB7E}"/>
              </a:ext>
            </a:extLst>
          </p:cNvPr>
          <p:cNvSpPr/>
          <p:nvPr/>
        </p:nvSpPr>
        <p:spPr>
          <a:xfrm rot="16200000">
            <a:off x="9122882" y="2685566"/>
            <a:ext cx="1690371" cy="1397002"/>
          </a:xfrm>
          <a:prstGeom prst="hexagon">
            <a:avLst/>
          </a:prstGeom>
          <a:solidFill>
            <a:srgbClr val="3D3D3C"/>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sz="1800">
                <a:solidFill>
                  <a:srgbClr val="000000"/>
                </a:solidFill>
              </a:defRPr>
            </a:pPr>
            <a:endParaRPr kumimoji="0" sz="1400" b="0" i="0" u="none" strike="noStrike" kern="1200" cap="none" spc="0" normalizeH="0" baseline="0" noProof="0" dirty="0">
              <a:ln>
                <a:noFill/>
              </a:ln>
              <a:solidFill>
                <a:srgbClr val="FFFFFF"/>
              </a:solidFill>
              <a:effectLst/>
              <a:uLnTx/>
              <a:uFillTx/>
              <a:latin typeface="Montserrat Light" charset="0"/>
              <a:ea typeface="Montserrat Light" charset="0"/>
              <a:cs typeface="Montserrat Light" charset="0"/>
              <a:sym typeface="Helvetica Neue Light"/>
            </a:endParaRPr>
          </a:p>
        </p:txBody>
      </p:sp>
      <p:pic>
        <p:nvPicPr>
          <p:cNvPr id="5" name="Image 4">
            <a:extLst>
              <a:ext uri="{FF2B5EF4-FFF2-40B4-BE49-F238E27FC236}">
                <a16:creationId xmlns:a16="http://schemas.microsoft.com/office/drawing/2014/main" id="{25E008DF-C400-4577-83D7-2A0194C282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488" y="2993913"/>
            <a:ext cx="870174" cy="870174"/>
          </a:xfrm>
          <a:prstGeom prst="rect">
            <a:avLst/>
          </a:prstGeom>
        </p:spPr>
      </p:pic>
      <p:pic>
        <p:nvPicPr>
          <p:cNvPr id="8" name="Image 7">
            <a:extLst>
              <a:ext uri="{FF2B5EF4-FFF2-40B4-BE49-F238E27FC236}">
                <a16:creationId xmlns:a16="http://schemas.microsoft.com/office/drawing/2014/main" id="{6AA1C16D-602E-4EEE-97FD-28C6DFDA91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983305" y="2830286"/>
            <a:ext cx="1107562" cy="1107562"/>
          </a:xfrm>
          <a:prstGeom prst="rect">
            <a:avLst/>
          </a:prstGeom>
        </p:spPr>
      </p:pic>
      <p:pic>
        <p:nvPicPr>
          <p:cNvPr id="12" name="Image 11">
            <a:extLst>
              <a:ext uri="{FF2B5EF4-FFF2-40B4-BE49-F238E27FC236}">
                <a16:creationId xmlns:a16="http://schemas.microsoft.com/office/drawing/2014/main" id="{B23D6DB6-89D1-479B-B7E7-F3B5C5A543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8274" y="2943383"/>
            <a:ext cx="881368" cy="881368"/>
          </a:xfrm>
          <a:prstGeom prst="rect">
            <a:avLst/>
          </a:prstGeom>
        </p:spPr>
      </p:pic>
      <p:sp>
        <p:nvSpPr>
          <p:cNvPr id="42" name="TextBox 33">
            <a:extLst>
              <a:ext uri="{FF2B5EF4-FFF2-40B4-BE49-F238E27FC236}">
                <a16:creationId xmlns:a16="http://schemas.microsoft.com/office/drawing/2014/main" id="{441756C4-5918-472B-9B84-5A28A7B13888}"/>
              </a:ext>
            </a:extLst>
          </p:cNvPr>
          <p:cNvSpPr txBox="1"/>
          <p:nvPr/>
        </p:nvSpPr>
        <p:spPr>
          <a:xfrm>
            <a:off x="5028136" y="1134656"/>
            <a:ext cx="2151551" cy="479618"/>
          </a:xfrm>
          <a:prstGeom prst="rect">
            <a:avLst/>
          </a:prstGeom>
          <a:noFill/>
        </p:spPr>
        <p:txBody>
          <a:bodyPr wrap="none" rtlCol="0" anchor="ctr" anchorCtr="0">
            <a:spAutoFit/>
          </a:bodyPr>
          <a:lstStyle/>
          <a:p>
            <a:pPr marL="0" marR="0" lvl="0" indent="0" algn="ctr" defTabSz="914217" rtl="0" eaLnBrk="1" fontAlgn="auto" latinLnBrk="0" hangingPunct="1">
              <a:lnSpc>
                <a:spcPts val="3530"/>
              </a:lnSpc>
              <a:spcBef>
                <a:spcPts val="0"/>
              </a:spcBef>
              <a:spcAft>
                <a:spcPts val="0"/>
              </a:spcAft>
              <a:buClrTx/>
              <a:buSzTx/>
              <a:buFontTx/>
              <a:buNone/>
              <a:tabLst/>
              <a:defRPr/>
            </a:pPr>
            <a:r>
              <a:rPr kumimoji="0" lang="en-US" sz="1600" b="1" i="0" u="none" strike="noStrike" kern="1200" cap="none" spc="100" normalizeH="0" baseline="0" noProof="0" dirty="0" err="1">
                <a:ln>
                  <a:noFill/>
                </a:ln>
                <a:solidFill>
                  <a:srgbClr val="445469"/>
                </a:solidFill>
                <a:effectLst/>
                <a:uLnTx/>
                <a:uFillTx/>
                <a:latin typeface="Montserrat" charset="0"/>
                <a:ea typeface="Montserrat" charset="0"/>
                <a:cs typeface="Montserrat" charset="0"/>
              </a:rPr>
              <a:t>Pourquoi</a:t>
            </a:r>
            <a:r>
              <a:rPr kumimoji="0" lang="en-US" sz="1600" b="1" i="0" u="none" strike="noStrike" kern="1200" cap="none" spc="100" normalizeH="0" baseline="0" noProof="0" dirty="0">
                <a:ln>
                  <a:noFill/>
                </a:ln>
                <a:solidFill>
                  <a:srgbClr val="445469"/>
                </a:solidFill>
                <a:effectLst/>
                <a:uLnTx/>
                <a:uFillTx/>
                <a:latin typeface="Montserrat" charset="0"/>
                <a:ea typeface="Montserrat" charset="0"/>
                <a:cs typeface="Montserrat" charset="0"/>
              </a:rPr>
              <a:t> Redux?</a:t>
            </a:r>
          </a:p>
        </p:txBody>
      </p:sp>
      <p:pic>
        <p:nvPicPr>
          <p:cNvPr id="7" name="Image 6">
            <a:extLst>
              <a:ext uri="{FF2B5EF4-FFF2-40B4-BE49-F238E27FC236}">
                <a16:creationId xmlns:a16="http://schemas.microsoft.com/office/drawing/2014/main" id="{514A886F-50D7-452A-BD92-A5399EEB8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985" y="2981063"/>
            <a:ext cx="895874" cy="895874"/>
          </a:xfrm>
          <a:prstGeom prst="rect">
            <a:avLst/>
          </a:prstGeom>
        </p:spPr>
      </p:pic>
      <p:pic>
        <p:nvPicPr>
          <p:cNvPr id="14" name="Image 13">
            <a:extLst>
              <a:ext uri="{FF2B5EF4-FFF2-40B4-BE49-F238E27FC236}">
                <a16:creationId xmlns:a16="http://schemas.microsoft.com/office/drawing/2014/main" id="{B1D2102F-C09D-494A-B494-9654D92C2B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0985" y="2981063"/>
            <a:ext cx="895874" cy="895874"/>
          </a:xfrm>
          <a:prstGeom prst="rect">
            <a:avLst/>
          </a:prstGeom>
        </p:spPr>
      </p:pic>
    </p:spTree>
    <p:extLst>
      <p:ext uri="{BB962C8B-B14F-4D97-AF65-F5344CB8AC3E}">
        <p14:creationId xmlns:p14="http://schemas.microsoft.com/office/powerpoint/2010/main" val="71526556"/>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Shape 6884">
            <a:extLst>
              <a:ext uri="{FF2B5EF4-FFF2-40B4-BE49-F238E27FC236}">
                <a16:creationId xmlns:a16="http://schemas.microsoft.com/office/drawing/2014/main" id="{07A38D41-84E2-BA43-B7BD-1A341AB23D83}"/>
              </a:ext>
            </a:extLst>
          </p:cNvPr>
          <p:cNvSpPr/>
          <p:nvPr/>
        </p:nvSpPr>
        <p:spPr>
          <a:xfrm>
            <a:off x="3457662" y="3515123"/>
            <a:ext cx="2264217" cy="3342877"/>
          </a:xfrm>
          <a:custGeom>
            <a:avLst/>
            <a:gdLst/>
            <a:ahLst/>
            <a:cxnLst>
              <a:cxn ang="3cd4">
                <a:pos x="hc" y="t"/>
              </a:cxn>
              <a:cxn ang="cd2">
                <a:pos x="l" y="vc"/>
              </a:cxn>
              <a:cxn ang="cd4">
                <a:pos x="hc" y="b"/>
              </a:cxn>
              <a:cxn ang="0">
                <a:pos x="r" y="vc"/>
              </a:cxn>
            </a:cxnLst>
            <a:rect l="l" t="t" r="r" b="b"/>
            <a:pathLst>
              <a:path w="700" h="1033">
                <a:moveTo>
                  <a:pt x="344" y="241"/>
                </a:moveTo>
                <a:cubicBezTo>
                  <a:pt x="481" y="266"/>
                  <a:pt x="585" y="349"/>
                  <a:pt x="585" y="506"/>
                </a:cubicBezTo>
                <a:lnTo>
                  <a:pt x="585" y="1033"/>
                </a:lnTo>
                <a:lnTo>
                  <a:pt x="700" y="1033"/>
                </a:lnTo>
                <a:lnTo>
                  <a:pt x="700" y="474"/>
                </a:lnTo>
                <a:cubicBezTo>
                  <a:pt x="700" y="250"/>
                  <a:pt x="544" y="137"/>
                  <a:pt x="344" y="112"/>
                </a:cubicBezTo>
                <a:cubicBezTo>
                  <a:pt x="272" y="-69"/>
                  <a:pt x="0" y="-20"/>
                  <a:pt x="0" y="177"/>
                </a:cubicBezTo>
                <a:cubicBezTo>
                  <a:pt x="0" y="373"/>
                  <a:pt x="272" y="423"/>
                  <a:pt x="344" y="241"/>
                </a:cubicBezTo>
                <a:close/>
              </a:path>
            </a:pathLst>
          </a:custGeom>
          <a:solidFill>
            <a:srgbClr val="CE6C6C"/>
          </a:solidFill>
          <a:ln cap="flat">
            <a:solidFill>
              <a:srgbClr val="CE6C6C"/>
            </a:solidFill>
            <a:prstDash val="solid"/>
          </a:ln>
        </p:spPr>
        <p:txBody>
          <a:bodyPr vert="horz" wrap="none" lIns="45000" tIns="22500" rIns="45000" bIns="22500" anchor="ctr" anchorCtr="1" compatLnSpc="0"/>
          <a:lstStyle/>
          <a:p>
            <a:pPr marL="0" marR="0" lvl="0" indent="0" algn="l" defTabSz="914217"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999999"/>
              </a:solidFill>
              <a:effectLst/>
              <a:uLnTx/>
              <a:uFillTx/>
              <a:latin typeface="Arial" pitchFamily="18"/>
              <a:ea typeface="Arial Unicode MS" pitchFamily="2"/>
              <a:cs typeface="Arial Unicode MS" pitchFamily="2"/>
            </a:endParaRPr>
          </a:p>
        </p:txBody>
      </p:sp>
      <p:sp>
        <p:nvSpPr>
          <p:cNvPr id="49" name="Freeform: Shape 6885">
            <a:extLst>
              <a:ext uri="{FF2B5EF4-FFF2-40B4-BE49-F238E27FC236}">
                <a16:creationId xmlns:a16="http://schemas.microsoft.com/office/drawing/2014/main" id="{45760232-4037-E44B-BE95-8A2B33DDA070}"/>
              </a:ext>
            </a:extLst>
          </p:cNvPr>
          <p:cNvSpPr/>
          <p:nvPr/>
        </p:nvSpPr>
        <p:spPr>
          <a:xfrm>
            <a:off x="4235075" y="2083387"/>
            <a:ext cx="1852836" cy="4774613"/>
          </a:xfrm>
          <a:custGeom>
            <a:avLst/>
            <a:gdLst/>
            <a:ahLst/>
            <a:cxnLst>
              <a:cxn ang="3cd4">
                <a:pos x="hc" y="t"/>
              </a:cxn>
              <a:cxn ang="cd2">
                <a:pos x="l" y="vc"/>
              </a:cxn>
              <a:cxn ang="cd4">
                <a:pos x="hc" y="b"/>
              </a:cxn>
              <a:cxn ang="0">
                <a:pos x="r" y="vc"/>
              </a:cxn>
            </a:cxnLst>
            <a:rect l="l" t="t" r="r" b="b"/>
            <a:pathLst>
              <a:path w="573" h="1475">
                <a:moveTo>
                  <a:pt x="297" y="309"/>
                </a:moveTo>
                <a:cubicBezTo>
                  <a:pt x="392" y="350"/>
                  <a:pt x="458" y="428"/>
                  <a:pt x="458" y="553"/>
                </a:cubicBezTo>
                <a:lnTo>
                  <a:pt x="458" y="1475"/>
                </a:lnTo>
                <a:lnTo>
                  <a:pt x="573" y="1475"/>
                </a:lnTo>
                <a:lnTo>
                  <a:pt x="573" y="519"/>
                </a:lnTo>
                <a:cubicBezTo>
                  <a:pt x="573" y="351"/>
                  <a:pt x="484" y="246"/>
                  <a:pt x="355" y="193"/>
                </a:cubicBezTo>
                <a:cubicBezTo>
                  <a:pt x="364" y="89"/>
                  <a:pt x="283" y="0"/>
                  <a:pt x="178" y="0"/>
                </a:cubicBezTo>
                <a:cubicBezTo>
                  <a:pt x="80" y="0"/>
                  <a:pt x="0" y="80"/>
                  <a:pt x="0" y="178"/>
                </a:cubicBezTo>
                <a:cubicBezTo>
                  <a:pt x="0" y="335"/>
                  <a:pt x="185" y="412"/>
                  <a:pt x="297" y="309"/>
                </a:cubicBezTo>
                <a:close/>
              </a:path>
            </a:pathLst>
          </a:custGeom>
          <a:solidFill>
            <a:srgbClr val="64BDA5"/>
          </a:solidFill>
          <a:ln cap="flat">
            <a:solidFill>
              <a:srgbClr val="64BDA5"/>
            </a:solidFill>
            <a:prstDash val="solid"/>
          </a:ln>
        </p:spPr>
        <p:txBody>
          <a:bodyPr vert="horz" wrap="none" lIns="45000" tIns="22500" rIns="45000" bIns="22500" anchor="ctr" anchorCtr="1" compatLnSpc="0"/>
          <a:lstStyle/>
          <a:p>
            <a:pPr marL="0" marR="0" lvl="0" indent="0" algn="l" defTabSz="914217"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999999"/>
              </a:solidFill>
              <a:effectLst/>
              <a:uLnTx/>
              <a:uFillTx/>
              <a:latin typeface="Arial" pitchFamily="18"/>
              <a:ea typeface="Arial Unicode MS" pitchFamily="2"/>
              <a:cs typeface="Arial Unicode MS" pitchFamily="2"/>
            </a:endParaRPr>
          </a:p>
        </p:txBody>
      </p:sp>
      <p:sp>
        <p:nvSpPr>
          <p:cNvPr id="50" name="Freeform: Shape 6886">
            <a:extLst>
              <a:ext uri="{FF2B5EF4-FFF2-40B4-BE49-F238E27FC236}">
                <a16:creationId xmlns:a16="http://schemas.microsoft.com/office/drawing/2014/main" id="{9AD268C1-B25B-DD46-ABA2-0019CBCCA11D}"/>
              </a:ext>
            </a:extLst>
          </p:cNvPr>
          <p:cNvSpPr/>
          <p:nvPr/>
        </p:nvSpPr>
        <p:spPr>
          <a:xfrm>
            <a:off x="6457182" y="3508645"/>
            <a:ext cx="2264217" cy="3349356"/>
          </a:xfrm>
          <a:custGeom>
            <a:avLst/>
            <a:gdLst/>
            <a:ahLst/>
            <a:cxnLst>
              <a:cxn ang="3cd4">
                <a:pos x="hc" y="t"/>
              </a:cxn>
              <a:cxn ang="cd2">
                <a:pos x="l" y="vc"/>
              </a:cxn>
              <a:cxn ang="cd4">
                <a:pos x="hc" y="b"/>
              </a:cxn>
              <a:cxn ang="0">
                <a:pos x="r" y="vc"/>
              </a:cxn>
            </a:cxnLst>
            <a:rect l="l" t="t" r="r" b="b"/>
            <a:pathLst>
              <a:path w="700" h="1035">
                <a:moveTo>
                  <a:pt x="356" y="243"/>
                </a:moveTo>
                <a:cubicBezTo>
                  <a:pt x="219" y="268"/>
                  <a:pt x="115" y="351"/>
                  <a:pt x="115" y="508"/>
                </a:cubicBezTo>
                <a:lnTo>
                  <a:pt x="115" y="1035"/>
                </a:lnTo>
                <a:lnTo>
                  <a:pt x="0" y="1035"/>
                </a:lnTo>
                <a:lnTo>
                  <a:pt x="0" y="476"/>
                </a:lnTo>
                <a:cubicBezTo>
                  <a:pt x="0" y="252"/>
                  <a:pt x="156" y="139"/>
                  <a:pt x="356" y="114"/>
                </a:cubicBezTo>
                <a:cubicBezTo>
                  <a:pt x="382" y="48"/>
                  <a:pt x="447" y="0"/>
                  <a:pt x="522" y="0"/>
                </a:cubicBezTo>
                <a:cubicBezTo>
                  <a:pt x="620" y="0"/>
                  <a:pt x="700" y="80"/>
                  <a:pt x="700" y="179"/>
                </a:cubicBezTo>
                <a:cubicBezTo>
                  <a:pt x="700" y="277"/>
                  <a:pt x="620" y="357"/>
                  <a:pt x="522" y="357"/>
                </a:cubicBezTo>
                <a:cubicBezTo>
                  <a:pt x="447" y="357"/>
                  <a:pt x="382" y="310"/>
                  <a:pt x="356" y="243"/>
                </a:cubicBezTo>
                <a:close/>
              </a:path>
            </a:pathLst>
          </a:custGeom>
          <a:solidFill>
            <a:srgbClr val="4AC8F0"/>
          </a:solidFill>
          <a:ln cap="flat">
            <a:solidFill>
              <a:srgbClr val="4AC8F0"/>
            </a:solidFill>
            <a:prstDash val="solid"/>
          </a:ln>
        </p:spPr>
        <p:txBody>
          <a:bodyPr vert="horz" wrap="none" lIns="45000" tIns="22500" rIns="45000" bIns="22500" anchor="ctr" anchorCtr="1" compatLnSpc="0"/>
          <a:lstStyle/>
          <a:p>
            <a:pPr marL="0" marR="0" lvl="0" indent="0" algn="l" defTabSz="914217"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999999"/>
              </a:solidFill>
              <a:effectLst/>
              <a:uLnTx/>
              <a:uFillTx/>
              <a:latin typeface="Arial" pitchFamily="18"/>
              <a:ea typeface="Arial Unicode MS" pitchFamily="2"/>
              <a:cs typeface="Arial Unicode MS" pitchFamily="2"/>
            </a:endParaRPr>
          </a:p>
        </p:txBody>
      </p:sp>
      <p:sp>
        <p:nvSpPr>
          <p:cNvPr id="51" name="Freeform: Shape 6887">
            <a:extLst>
              <a:ext uri="{FF2B5EF4-FFF2-40B4-BE49-F238E27FC236}">
                <a16:creationId xmlns:a16="http://schemas.microsoft.com/office/drawing/2014/main" id="{E4D692D5-2375-CF4E-9946-B787C2FD969C}"/>
              </a:ext>
            </a:extLst>
          </p:cNvPr>
          <p:cNvSpPr/>
          <p:nvPr/>
        </p:nvSpPr>
        <p:spPr>
          <a:xfrm>
            <a:off x="6091149" y="2083387"/>
            <a:ext cx="1852836" cy="4774613"/>
          </a:xfrm>
          <a:custGeom>
            <a:avLst/>
            <a:gdLst/>
            <a:ahLst/>
            <a:cxnLst>
              <a:cxn ang="3cd4">
                <a:pos x="hc" y="t"/>
              </a:cxn>
              <a:cxn ang="cd2">
                <a:pos x="l" y="vc"/>
              </a:cxn>
              <a:cxn ang="cd4">
                <a:pos x="hc" y="b"/>
              </a:cxn>
              <a:cxn ang="0">
                <a:pos x="r" y="vc"/>
              </a:cxn>
            </a:cxnLst>
            <a:rect l="l" t="t" r="r" b="b"/>
            <a:pathLst>
              <a:path w="573" h="1475">
                <a:moveTo>
                  <a:pt x="276" y="309"/>
                </a:moveTo>
                <a:cubicBezTo>
                  <a:pt x="179" y="350"/>
                  <a:pt x="114" y="428"/>
                  <a:pt x="114" y="553"/>
                </a:cubicBezTo>
                <a:lnTo>
                  <a:pt x="114" y="1475"/>
                </a:lnTo>
                <a:lnTo>
                  <a:pt x="0" y="1475"/>
                </a:lnTo>
                <a:lnTo>
                  <a:pt x="0" y="519"/>
                </a:lnTo>
                <a:cubicBezTo>
                  <a:pt x="0" y="351"/>
                  <a:pt x="87" y="246"/>
                  <a:pt x="216" y="193"/>
                </a:cubicBezTo>
                <a:cubicBezTo>
                  <a:pt x="208" y="89"/>
                  <a:pt x="290" y="0"/>
                  <a:pt x="394" y="0"/>
                </a:cubicBezTo>
                <a:cubicBezTo>
                  <a:pt x="493" y="0"/>
                  <a:pt x="573" y="80"/>
                  <a:pt x="573" y="178"/>
                </a:cubicBezTo>
                <a:cubicBezTo>
                  <a:pt x="573" y="335"/>
                  <a:pt x="388" y="412"/>
                  <a:pt x="276" y="309"/>
                </a:cubicBezTo>
                <a:close/>
              </a:path>
            </a:pathLst>
          </a:custGeom>
          <a:solidFill>
            <a:srgbClr val="435466"/>
          </a:solidFill>
          <a:ln cap="flat">
            <a:solidFill>
              <a:srgbClr val="435466"/>
            </a:solidFill>
            <a:prstDash val="solid"/>
          </a:ln>
        </p:spPr>
        <p:txBody>
          <a:bodyPr vert="horz" wrap="none" lIns="45000" tIns="22500" rIns="45000" bIns="22500" anchor="ctr" anchorCtr="1" compatLnSpc="0"/>
          <a:lstStyle/>
          <a:p>
            <a:pPr marL="0" marR="0" lvl="0" indent="0" algn="l" defTabSz="914217" rtl="0" eaLnBrk="1" fontAlgn="auto" latinLnBrk="0" hangingPunct="0">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999999"/>
              </a:solidFill>
              <a:effectLst/>
              <a:uLnTx/>
              <a:uFillTx/>
              <a:latin typeface="Arial" pitchFamily="18"/>
              <a:ea typeface="Arial Unicode MS" pitchFamily="2"/>
              <a:cs typeface="Arial Unicode MS" pitchFamily="2"/>
            </a:endParaRPr>
          </a:p>
        </p:txBody>
      </p:sp>
      <p:sp>
        <p:nvSpPr>
          <p:cNvPr id="544" name="Rectangle 543">
            <a:extLst>
              <a:ext uri="{FF2B5EF4-FFF2-40B4-BE49-F238E27FC236}">
                <a16:creationId xmlns:a16="http://schemas.microsoft.com/office/drawing/2014/main" id="{9E1C4606-5977-B748-B8A9-AF333CE426B2}"/>
              </a:ext>
            </a:extLst>
          </p:cNvPr>
          <p:cNvSpPr/>
          <p:nvPr/>
        </p:nvSpPr>
        <p:spPr>
          <a:xfrm>
            <a:off x="3532574" y="3655086"/>
            <a:ext cx="1038969" cy="861774"/>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1</a:t>
            </a:r>
          </a:p>
        </p:txBody>
      </p:sp>
      <p:sp>
        <p:nvSpPr>
          <p:cNvPr id="545" name="Rectangle 544">
            <a:extLst>
              <a:ext uri="{FF2B5EF4-FFF2-40B4-BE49-F238E27FC236}">
                <a16:creationId xmlns:a16="http://schemas.microsoft.com/office/drawing/2014/main" id="{88A78877-9697-F140-AF49-7487E7BFEC15}"/>
              </a:ext>
            </a:extLst>
          </p:cNvPr>
          <p:cNvSpPr/>
          <p:nvPr/>
        </p:nvSpPr>
        <p:spPr>
          <a:xfrm>
            <a:off x="4280720" y="2252313"/>
            <a:ext cx="1038969" cy="861774"/>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2</a:t>
            </a:r>
          </a:p>
        </p:txBody>
      </p:sp>
      <p:sp>
        <p:nvSpPr>
          <p:cNvPr id="546" name="Rectangle 545">
            <a:extLst>
              <a:ext uri="{FF2B5EF4-FFF2-40B4-BE49-F238E27FC236}">
                <a16:creationId xmlns:a16="http://schemas.microsoft.com/office/drawing/2014/main" id="{262D947E-D511-2840-9B95-2412452A87A6}"/>
              </a:ext>
            </a:extLst>
          </p:cNvPr>
          <p:cNvSpPr/>
          <p:nvPr/>
        </p:nvSpPr>
        <p:spPr>
          <a:xfrm>
            <a:off x="6857665" y="2252313"/>
            <a:ext cx="1038969" cy="861774"/>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3</a:t>
            </a:r>
          </a:p>
        </p:txBody>
      </p:sp>
      <p:sp>
        <p:nvSpPr>
          <p:cNvPr id="547" name="Rectangle 546">
            <a:extLst>
              <a:ext uri="{FF2B5EF4-FFF2-40B4-BE49-F238E27FC236}">
                <a16:creationId xmlns:a16="http://schemas.microsoft.com/office/drawing/2014/main" id="{5BE93C38-81C6-C841-BA10-75E0FFAC5302}"/>
              </a:ext>
            </a:extLst>
          </p:cNvPr>
          <p:cNvSpPr/>
          <p:nvPr/>
        </p:nvSpPr>
        <p:spPr>
          <a:xfrm>
            <a:off x="7626592" y="3675868"/>
            <a:ext cx="1038969" cy="861774"/>
          </a:xfrm>
          <a:prstGeom prst="rect">
            <a:avLst/>
          </a:prstGeom>
        </p:spPr>
        <p:txBody>
          <a:bodyPr wrap="square">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FFFFFF"/>
                </a:solidFill>
                <a:effectLst/>
                <a:uLnTx/>
                <a:uFillTx/>
                <a:latin typeface="Lato" panose="020F0502020204030203" pitchFamily="34" charset="0"/>
                <a:ea typeface="Lato" panose="020F0502020204030203" pitchFamily="34" charset="0"/>
                <a:cs typeface="Lato" panose="020F0502020204030203" pitchFamily="34" charset="0"/>
              </a:rPr>
              <a:t>4</a:t>
            </a:r>
          </a:p>
        </p:txBody>
      </p:sp>
      <p:sp>
        <p:nvSpPr>
          <p:cNvPr id="24" name="TextBox 6">
            <a:extLst>
              <a:ext uri="{FF2B5EF4-FFF2-40B4-BE49-F238E27FC236}">
                <a16:creationId xmlns:a16="http://schemas.microsoft.com/office/drawing/2014/main" id="{5C4B86FD-88E8-435B-9FF2-F2B506ECC055}"/>
              </a:ext>
            </a:extLst>
          </p:cNvPr>
          <p:cNvSpPr txBox="1"/>
          <p:nvPr/>
        </p:nvSpPr>
        <p:spPr>
          <a:xfrm>
            <a:off x="5287820" y="555411"/>
            <a:ext cx="1632178" cy="541174"/>
          </a:xfrm>
          <a:prstGeom prst="rect">
            <a:avLst/>
          </a:prstGeom>
          <a:noFill/>
        </p:spPr>
        <p:txBody>
          <a:bodyPr wrap="none" rtlCol="0" anchor="ctr" anchorCtr="0">
            <a:spAutoFit/>
          </a:bodyPr>
          <a:lstStyle/>
          <a:p>
            <a:pPr marL="0" marR="0" lvl="0" indent="0" algn="ctr" defTabSz="914217" rtl="0" eaLnBrk="1" fontAlgn="auto" latinLnBrk="0" hangingPunct="1">
              <a:lnSpc>
                <a:spcPts val="3530"/>
              </a:lnSpc>
              <a:spcBef>
                <a:spcPts val="0"/>
              </a:spcBef>
              <a:spcAft>
                <a:spcPts val="0"/>
              </a:spcAft>
              <a:buClrTx/>
              <a:buSzTx/>
              <a:buFontTx/>
              <a:buNone/>
              <a:tabLst/>
              <a:defRPr/>
            </a:pPr>
            <a:r>
              <a:rPr kumimoji="0" lang="en-US" sz="3000" b="1" i="0" u="none" strike="noStrike" kern="1200" cap="none" spc="100" normalizeH="0" baseline="0" noProof="0">
                <a:ln>
                  <a:noFill/>
                </a:ln>
                <a:solidFill>
                  <a:srgbClr val="000000"/>
                </a:solidFill>
                <a:effectLst/>
                <a:uLnTx/>
                <a:uFillTx/>
                <a:latin typeface="Montserrat" charset="0"/>
                <a:ea typeface="Montserrat" charset="0"/>
                <a:cs typeface="Montserrat" charset="0"/>
              </a:rPr>
              <a:t>REDUX</a:t>
            </a:r>
          </a:p>
        </p:txBody>
      </p:sp>
      <p:cxnSp>
        <p:nvCxnSpPr>
          <p:cNvPr id="25" name="Straight Connector 7">
            <a:extLst>
              <a:ext uri="{FF2B5EF4-FFF2-40B4-BE49-F238E27FC236}">
                <a16:creationId xmlns:a16="http://schemas.microsoft.com/office/drawing/2014/main" id="{0A0933B1-B75F-45B2-897A-96F717AB4F1D}"/>
              </a:ext>
            </a:extLst>
          </p:cNvPr>
          <p:cNvCxnSpPr/>
          <p:nvPr/>
        </p:nvCxnSpPr>
        <p:spPr>
          <a:xfrm>
            <a:off x="5525655" y="1223452"/>
            <a:ext cx="1140690" cy="0"/>
          </a:xfrm>
          <a:prstGeom prst="line">
            <a:avLst/>
          </a:prstGeom>
          <a:ln w="38100">
            <a:solidFill>
              <a:srgbClr val="64BDA5"/>
            </a:solidFill>
          </a:ln>
        </p:spPr>
        <p:style>
          <a:lnRef idx="1">
            <a:schemeClr val="accent1"/>
          </a:lnRef>
          <a:fillRef idx="0">
            <a:schemeClr val="accent1"/>
          </a:fillRef>
          <a:effectRef idx="0">
            <a:schemeClr val="accent1"/>
          </a:effectRef>
          <a:fontRef idx="minor">
            <a:schemeClr val="tx1"/>
          </a:fontRef>
        </p:style>
      </p:cxnSp>
      <p:sp>
        <p:nvSpPr>
          <p:cNvPr id="12" name="TextBox 38">
            <a:extLst>
              <a:ext uri="{FF2B5EF4-FFF2-40B4-BE49-F238E27FC236}">
                <a16:creationId xmlns:a16="http://schemas.microsoft.com/office/drawing/2014/main" id="{CF5477A4-D10D-4101-B28F-636BAC6C2DAC}"/>
              </a:ext>
            </a:extLst>
          </p:cNvPr>
          <p:cNvSpPr txBox="1"/>
          <p:nvPr/>
        </p:nvSpPr>
        <p:spPr>
          <a:xfrm>
            <a:off x="2040222" y="3762807"/>
            <a:ext cx="1391728" cy="646331"/>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Créer</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un Store</a:t>
            </a:r>
          </a:p>
        </p:txBody>
      </p:sp>
      <p:sp>
        <p:nvSpPr>
          <p:cNvPr id="13" name="TextBox 38">
            <a:extLst>
              <a:ext uri="{FF2B5EF4-FFF2-40B4-BE49-F238E27FC236}">
                <a16:creationId xmlns:a16="http://schemas.microsoft.com/office/drawing/2014/main" id="{8823DB9A-AD48-4661-84D0-964E5D6B9BAB}"/>
              </a:ext>
            </a:extLst>
          </p:cNvPr>
          <p:cNvSpPr txBox="1"/>
          <p:nvPr/>
        </p:nvSpPr>
        <p:spPr>
          <a:xfrm>
            <a:off x="2485836" y="2083385"/>
            <a:ext cx="1777196" cy="646331"/>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Créer</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un Reducer</a:t>
            </a:r>
          </a:p>
        </p:txBody>
      </p:sp>
      <p:sp>
        <p:nvSpPr>
          <p:cNvPr id="14" name="TextBox 38">
            <a:extLst>
              <a:ext uri="{FF2B5EF4-FFF2-40B4-BE49-F238E27FC236}">
                <a16:creationId xmlns:a16="http://schemas.microsoft.com/office/drawing/2014/main" id="{26DF9AAE-6E03-4C53-8923-9F46129DA49E}"/>
              </a:ext>
            </a:extLst>
          </p:cNvPr>
          <p:cNvSpPr txBox="1"/>
          <p:nvPr/>
        </p:nvSpPr>
        <p:spPr>
          <a:xfrm>
            <a:off x="7914322" y="2083386"/>
            <a:ext cx="2671276" cy="646331"/>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Utiliser</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la </a:t>
            </a: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méthode</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Subscribe</a:t>
            </a:r>
          </a:p>
        </p:txBody>
      </p:sp>
      <p:sp>
        <p:nvSpPr>
          <p:cNvPr id="15" name="TextBox 38">
            <a:extLst>
              <a:ext uri="{FF2B5EF4-FFF2-40B4-BE49-F238E27FC236}">
                <a16:creationId xmlns:a16="http://schemas.microsoft.com/office/drawing/2014/main" id="{B4AECB7A-835F-406A-9DCB-C1AB7B6A97FA}"/>
              </a:ext>
            </a:extLst>
          </p:cNvPr>
          <p:cNvSpPr txBox="1"/>
          <p:nvPr/>
        </p:nvSpPr>
        <p:spPr>
          <a:xfrm>
            <a:off x="8665561" y="3762807"/>
            <a:ext cx="2671276" cy="646331"/>
          </a:xfrm>
          <a:prstGeom prst="rect">
            <a:avLst/>
          </a:prstGeom>
          <a:noFill/>
        </p:spPr>
        <p:txBody>
          <a:bodyPr wrap="square" rtlCol="0" anchor="ctr" anchorCtr="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Utiliser</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la </a:t>
            </a:r>
            <a:r>
              <a:rPr kumimoji="0" lang="en-US" b="0" i="0" u="none" strike="noStrike" kern="1200" cap="none" spc="0" normalizeH="0" baseline="0" noProof="0" dirty="0" err="1">
                <a:ln>
                  <a:noFill/>
                </a:ln>
                <a:solidFill>
                  <a:srgbClr val="435466"/>
                </a:solidFill>
                <a:effectLst/>
                <a:uLnTx/>
                <a:uFillTx/>
                <a:latin typeface="Montserrat Bold" panose="00000800000000000000" pitchFamily="2" charset="0"/>
                <a:ea typeface="Montserrat" charset="0"/>
                <a:cs typeface="Montserrat" charset="0"/>
              </a:rPr>
              <a:t>méthode</a:t>
            </a:r>
            <a:r>
              <a:rPr kumimoji="0" lang="en-US" b="0" i="0" u="none" strike="noStrike" kern="1200" cap="none" spc="0" normalizeH="0" baseline="0" noProof="0" dirty="0">
                <a:ln>
                  <a:noFill/>
                </a:ln>
                <a:solidFill>
                  <a:srgbClr val="435466"/>
                </a:solidFill>
                <a:effectLst/>
                <a:uLnTx/>
                <a:uFillTx/>
                <a:latin typeface="Montserrat Bold" panose="00000800000000000000" pitchFamily="2" charset="0"/>
                <a:ea typeface="Montserrat" charset="0"/>
                <a:cs typeface="Montserrat" charset="0"/>
              </a:rPr>
              <a:t> Dispatch</a:t>
            </a:r>
          </a:p>
        </p:txBody>
      </p:sp>
      <p:sp>
        <p:nvSpPr>
          <p:cNvPr id="22" name="TextBox 33">
            <a:extLst>
              <a:ext uri="{FF2B5EF4-FFF2-40B4-BE49-F238E27FC236}">
                <a16:creationId xmlns:a16="http://schemas.microsoft.com/office/drawing/2014/main" id="{0A4B8F67-F555-43AE-85B3-A26C36CC66E9}"/>
              </a:ext>
            </a:extLst>
          </p:cNvPr>
          <p:cNvSpPr txBox="1"/>
          <p:nvPr/>
        </p:nvSpPr>
        <p:spPr>
          <a:xfrm>
            <a:off x="5218895" y="1134656"/>
            <a:ext cx="1770036" cy="479618"/>
          </a:xfrm>
          <a:prstGeom prst="rect">
            <a:avLst/>
          </a:prstGeom>
          <a:noFill/>
        </p:spPr>
        <p:txBody>
          <a:bodyPr wrap="none" rtlCol="0" anchor="ctr" anchorCtr="0">
            <a:spAutoFit/>
          </a:bodyPr>
          <a:lstStyle/>
          <a:p>
            <a:pPr marL="0" marR="0" lvl="0" indent="0" algn="ctr" defTabSz="914217" rtl="0" eaLnBrk="1" fontAlgn="auto" latinLnBrk="0" hangingPunct="1">
              <a:lnSpc>
                <a:spcPts val="3530"/>
              </a:lnSpc>
              <a:spcBef>
                <a:spcPts val="0"/>
              </a:spcBef>
              <a:spcAft>
                <a:spcPts val="0"/>
              </a:spcAft>
              <a:buClrTx/>
              <a:buSzTx/>
              <a:buFontTx/>
              <a:buNone/>
              <a:tabLst/>
              <a:defRPr/>
            </a:pPr>
            <a:r>
              <a:rPr kumimoji="0" lang="en-US" sz="1600" b="1" i="0" u="none" strike="noStrike" kern="1200" cap="none" spc="100" normalizeH="0" baseline="0" noProof="0" dirty="0">
                <a:ln>
                  <a:noFill/>
                </a:ln>
                <a:solidFill>
                  <a:srgbClr val="2A3340"/>
                </a:solidFill>
                <a:effectLst/>
                <a:uLnTx/>
                <a:uFillTx/>
                <a:latin typeface="Montserrat" charset="0"/>
                <a:ea typeface="Montserrat" charset="0"/>
                <a:cs typeface="Montserrat" charset="0"/>
              </a:rPr>
              <a:t>Mise </a:t>
            </a:r>
            <a:r>
              <a:rPr kumimoji="0" lang="en-US" sz="1600" b="1" i="0" u="none" strike="noStrike" kern="1200" cap="none" spc="100" normalizeH="0" baseline="0" noProof="0" dirty="0" err="1">
                <a:ln>
                  <a:noFill/>
                </a:ln>
                <a:solidFill>
                  <a:srgbClr val="2A3340"/>
                </a:solidFill>
                <a:effectLst/>
                <a:uLnTx/>
                <a:uFillTx/>
                <a:latin typeface="Montserrat" charset="0"/>
                <a:ea typeface="Montserrat" charset="0"/>
                <a:cs typeface="Montserrat" charset="0"/>
              </a:rPr>
              <a:t>en</a:t>
            </a:r>
            <a:r>
              <a:rPr kumimoji="0" lang="en-US" sz="1600" b="1" i="0" u="none" strike="noStrike" kern="1200" cap="none" spc="100" normalizeH="0" baseline="0" noProof="0" dirty="0">
                <a:ln>
                  <a:noFill/>
                </a:ln>
                <a:solidFill>
                  <a:srgbClr val="2A3340"/>
                </a:solidFill>
                <a:effectLst/>
                <a:uLnTx/>
                <a:uFillTx/>
                <a:latin typeface="Montserrat" charset="0"/>
                <a:ea typeface="Montserrat" charset="0"/>
                <a:cs typeface="Montserrat" charset="0"/>
              </a:rPr>
              <a:t> place</a:t>
            </a:r>
          </a:p>
        </p:txBody>
      </p:sp>
    </p:spTree>
    <p:extLst>
      <p:ext uri="{BB962C8B-B14F-4D97-AF65-F5344CB8AC3E}">
        <p14:creationId xmlns:p14="http://schemas.microsoft.com/office/powerpoint/2010/main" val="202563739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6A36E693-3658-4CBF-8E2E-C03724F11DC4}"/>
              </a:ext>
            </a:extLst>
          </p:cNvPr>
          <p:cNvPicPr>
            <a:picLocks noChangeAspect="1"/>
          </p:cNvPicPr>
          <p:nvPr/>
        </p:nvPicPr>
        <p:blipFill rotWithShape="1">
          <a:blip r:embed="rId2">
            <a:extLst>
              <a:ext uri="{28A0092B-C50C-407E-A947-70E740481C1C}">
                <a14:useLocalDpi xmlns:a14="http://schemas.microsoft.com/office/drawing/2010/main" val="0"/>
              </a:ext>
            </a:extLst>
          </a:blip>
          <a:srcRect l="29061" r="15843"/>
          <a:stretch/>
        </p:blipFill>
        <p:spPr>
          <a:xfrm>
            <a:off x="0" y="0"/>
            <a:ext cx="6391494" cy="6858000"/>
          </a:xfrm>
          <a:prstGeom prst="rect">
            <a:avLst/>
          </a:prstGeom>
        </p:spPr>
      </p:pic>
      <p:pic>
        <p:nvPicPr>
          <p:cNvPr id="12" name="Image 11">
            <a:extLst>
              <a:ext uri="{FF2B5EF4-FFF2-40B4-BE49-F238E27FC236}">
                <a16:creationId xmlns:a16="http://schemas.microsoft.com/office/drawing/2014/main" id="{20C8DE17-1D34-4096-AE7B-CEDA061CB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25" y="65446362"/>
            <a:ext cx="557071" cy="19427232"/>
          </a:xfrm>
          <a:prstGeom prst="rect">
            <a:avLst/>
          </a:prstGeom>
        </p:spPr>
      </p:pic>
      <p:sp>
        <p:nvSpPr>
          <p:cNvPr id="50" name="TextBox 33">
            <a:extLst>
              <a:ext uri="{FF2B5EF4-FFF2-40B4-BE49-F238E27FC236}">
                <a16:creationId xmlns:a16="http://schemas.microsoft.com/office/drawing/2014/main" id="{D0A8D497-0E8A-4D9B-9B25-131AE1500347}"/>
              </a:ext>
            </a:extLst>
          </p:cNvPr>
          <p:cNvSpPr txBox="1"/>
          <p:nvPr/>
        </p:nvSpPr>
        <p:spPr>
          <a:xfrm>
            <a:off x="7027434" y="555411"/>
            <a:ext cx="4567276" cy="541174"/>
          </a:xfrm>
          <a:prstGeom prst="rect">
            <a:avLst/>
          </a:prstGeom>
          <a:noFill/>
        </p:spPr>
        <p:txBody>
          <a:bodyPr wrap="none" rtlCol="0" anchor="ctr" anchorCtr="0">
            <a:spAutoFit/>
          </a:bodyPr>
          <a:lstStyle/>
          <a:p>
            <a:pPr algn="ctr" defTabSz="914217">
              <a:lnSpc>
                <a:spcPts val="3530"/>
              </a:lnSpc>
            </a:pPr>
            <a:r>
              <a:rPr lang="en-US" sz="3000" b="1" spc="100" dirty="0">
                <a:solidFill>
                  <a:srgbClr val="000000"/>
                </a:solidFill>
                <a:latin typeface="Montserrat" charset="0"/>
                <a:ea typeface="Montserrat" charset="0"/>
                <a:cs typeface="Times New Roman" panose="02020603050405020304" pitchFamily="18" charset="0"/>
              </a:rPr>
              <a:t>CARTE INTERACTIVE</a:t>
            </a:r>
          </a:p>
        </p:txBody>
      </p:sp>
      <p:cxnSp>
        <p:nvCxnSpPr>
          <p:cNvPr id="51" name="Straight Connector 34">
            <a:extLst>
              <a:ext uri="{FF2B5EF4-FFF2-40B4-BE49-F238E27FC236}">
                <a16:creationId xmlns:a16="http://schemas.microsoft.com/office/drawing/2014/main" id="{9C0503B0-87E6-4707-B6F9-35B10B958DAD}"/>
              </a:ext>
            </a:extLst>
          </p:cNvPr>
          <p:cNvCxnSpPr/>
          <p:nvPr/>
        </p:nvCxnSpPr>
        <p:spPr>
          <a:xfrm>
            <a:off x="8807335" y="1223452"/>
            <a:ext cx="1140690" cy="0"/>
          </a:xfrm>
          <a:prstGeom prst="line">
            <a:avLst/>
          </a:prstGeom>
          <a:ln w="38100">
            <a:solidFill>
              <a:srgbClr val="64BDA4"/>
            </a:solidFill>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E456A1ED-05FD-47A1-9DA1-0DE6A0721212}"/>
              </a:ext>
            </a:extLst>
          </p:cNvPr>
          <p:cNvGrpSpPr/>
          <p:nvPr/>
        </p:nvGrpSpPr>
        <p:grpSpPr>
          <a:xfrm>
            <a:off x="12352463" y="1307962"/>
            <a:ext cx="7017340" cy="5155717"/>
            <a:chOff x="5938963" y="1307962"/>
            <a:chExt cx="7017340" cy="5155717"/>
          </a:xfrm>
        </p:grpSpPr>
        <p:grpSp>
          <p:nvGrpSpPr>
            <p:cNvPr id="19" name="Groupe 18">
              <a:extLst>
                <a:ext uri="{FF2B5EF4-FFF2-40B4-BE49-F238E27FC236}">
                  <a16:creationId xmlns:a16="http://schemas.microsoft.com/office/drawing/2014/main" id="{D64962C1-9E45-4CA9-B2A1-5482D8A8BB48}"/>
                </a:ext>
              </a:extLst>
            </p:cNvPr>
            <p:cNvGrpSpPr/>
            <p:nvPr/>
          </p:nvGrpSpPr>
          <p:grpSpPr>
            <a:xfrm>
              <a:off x="6107493" y="5866005"/>
              <a:ext cx="597676" cy="597674"/>
              <a:chOff x="6037151" y="5714382"/>
              <a:chExt cx="708764" cy="708762"/>
            </a:xfrm>
          </p:grpSpPr>
          <p:sp>
            <p:nvSpPr>
              <p:cNvPr id="72" name="Oval 71">
                <a:extLst>
                  <a:ext uri="{FF2B5EF4-FFF2-40B4-BE49-F238E27FC236}">
                    <a16:creationId xmlns:a16="http://schemas.microsoft.com/office/drawing/2014/main" id="{959A05DA-38C9-C645-8D65-8537120A0328}"/>
                  </a:ext>
                </a:extLst>
              </p:cNvPr>
              <p:cNvSpPr/>
              <p:nvPr/>
            </p:nvSpPr>
            <p:spPr>
              <a:xfrm>
                <a:off x="6037151" y="5714382"/>
                <a:ext cx="708764" cy="70876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EAB149"/>
                  </a:solidFill>
                  <a:latin typeface="Montserrat Light" charset="0"/>
                </a:endParaRPr>
              </a:p>
            </p:txBody>
          </p:sp>
          <p:pic>
            <p:nvPicPr>
              <p:cNvPr id="8" name="Image 7">
                <a:extLst>
                  <a:ext uri="{FF2B5EF4-FFF2-40B4-BE49-F238E27FC236}">
                    <a16:creationId xmlns:a16="http://schemas.microsoft.com/office/drawing/2014/main" id="{77BC478A-1917-4F60-BCAE-0F6FD28C5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128" y="5874358"/>
                <a:ext cx="388808" cy="388808"/>
              </a:xfrm>
              <a:prstGeom prst="rect">
                <a:avLst/>
              </a:prstGeom>
            </p:spPr>
          </p:pic>
        </p:grpSp>
        <p:sp>
          <p:nvSpPr>
            <p:cNvPr id="56" name="Oval 55">
              <a:extLst>
                <a:ext uri="{FF2B5EF4-FFF2-40B4-BE49-F238E27FC236}">
                  <a16:creationId xmlns:a16="http://schemas.microsoft.com/office/drawing/2014/main" id="{4D71F3BE-65A9-734A-AE47-E5D68CD7286B}"/>
                </a:ext>
              </a:extLst>
            </p:cNvPr>
            <p:cNvSpPr/>
            <p:nvPr/>
          </p:nvSpPr>
          <p:spPr>
            <a:xfrm>
              <a:off x="6073341" y="2397994"/>
              <a:ext cx="656262" cy="635723"/>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EAB149"/>
                </a:solidFill>
                <a:latin typeface="Montserrat Light" charset="0"/>
              </a:endParaRPr>
            </a:p>
          </p:txBody>
        </p:sp>
        <p:grpSp>
          <p:nvGrpSpPr>
            <p:cNvPr id="18" name="Groupe 17">
              <a:extLst>
                <a:ext uri="{FF2B5EF4-FFF2-40B4-BE49-F238E27FC236}">
                  <a16:creationId xmlns:a16="http://schemas.microsoft.com/office/drawing/2014/main" id="{20D6EE2D-EB8D-4B55-8F4A-009CBEB5B3C7}"/>
                </a:ext>
              </a:extLst>
            </p:cNvPr>
            <p:cNvGrpSpPr/>
            <p:nvPr/>
          </p:nvGrpSpPr>
          <p:grpSpPr>
            <a:xfrm>
              <a:off x="6076957" y="5034109"/>
              <a:ext cx="635998" cy="635996"/>
              <a:chOff x="6036265" y="4699192"/>
              <a:chExt cx="708764" cy="708762"/>
            </a:xfrm>
          </p:grpSpPr>
          <p:sp>
            <p:nvSpPr>
              <p:cNvPr id="71" name="Oval 70">
                <a:extLst>
                  <a:ext uri="{FF2B5EF4-FFF2-40B4-BE49-F238E27FC236}">
                    <a16:creationId xmlns:a16="http://schemas.microsoft.com/office/drawing/2014/main" id="{59ACFEE9-B023-774F-996D-159AAC74DC84}"/>
                  </a:ext>
                </a:extLst>
              </p:cNvPr>
              <p:cNvSpPr/>
              <p:nvPr/>
            </p:nvSpPr>
            <p:spPr>
              <a:xfrm>
                <a:off x="6036265" y="4699192"/>
                <a:ext cx="708764" cy="708762"/>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a:solidFill>
                    <a:srgbClr val="EAB149"/>
                  </a:solidFill>
                  <a:latin typeface="Montserrat Light" charset="0"/>
                </a:endParaRPr>
              </a:p>
            </p:txBody>
          </p:sp>
          <p:pic>
            <p:nvPicPr>
              <p:cNvPr id="14" name="Image 13">
                <a:extLst>
                  <a:ext uri="{FF2B5EF4-FFF2-40B4-BE49-F238E27FC236}">
                    <a16:creationId xmlns:a16="http://schemas.microsoft.com/office/drawing/2014/main" id="{F69FB8F6-814B-4D4F-ADB3-E9FD38872B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310" y="4892545"/>
                <a:ext cx="403130" cy="403130"/>
              </a:xfrm>
              <a:prstGeom prst="rect">
                <a:avLst/>
              </a:prstGeom>
            </p:spPr>
          </p:pic>
        </p:grpSp>
        <p:sp>
          <p:nvSpPr>
            <p:cNvPr id="64" name="Oval 63">
              <a:extLst>
                <a:ext uri="{FF2B5EF4-FFF2-40B4-BE49-F238E27FC236}">
                  <a16:creationId xmlns:a16="http://schemas.microsoft.com/office/drawing/2014/main" id="{A1B17764-5FB8-934B-AD7A-EAD6341DEF2F}"/>
                </a:ext>
              </a:extLst>
            </p:cNvPr>
            <p:cNvSpPr/>
            <p:nvPr/>
          </p:nvSpPr>
          <p:spPr>
            <a:xfrm>
              <a:off x="6065496" y="3291463"/>
              <a:ext cx="635997" cy="635996"/>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EAB149"/>
                </a:solidFill>
                <a:latin typeface="Montserrat Light" charset="0"/>
              </a:endParaRPr>
            </a:p>
          </p:txBody>
        </p:sp>
        <p:sp>
          <p:nvSpPr>
            <p:cNvPr id="4" name="AutoShape 2" descr="https://avatars0.githubusercontent.com/u/600935?s=200&amp;v=4">
              <a:extLst>
                <a:ext uri="{FF2B5EF4-FFF2-40B4-BE49-F238E27FC236}">
                  <a16:creationId xmlns:a16="http://schemas.microsoft.com/office/drawing/2014/main" id="{D118F5AC-A1BE-4204-9666-944159B16E04}"/>
                </a:ext>
              </a:extLst>
            </p:cNvPr>
            <p:cNvSpPr>
              <a:spLocks noChangeAspect="1" noChangeArrowheads="1"/>
            </p:cNvSpPr>
            <p:nvPr/>
          </p:nvSpPr>
          <p:spPr bwMode="auto">
            <a:xfrm>
              <a:off x="6281356" y="3447310"/>
              <a:ext cx="257628" cy="2576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H"/>
            </a:p>
          </p:txBody>
        </p:sp>
        <p:sp>
          <p:nvSpPr>
            <p:cNvPr id="25" name="Oval 55">
              <a:extLst>
                <a:ext uri="{FF2B5EF4-FFF2-40B4-BE49-F238E27FC236}">
                  <a16:creationId xmlns:a16="http://schemas.microsoft.com/office/drawing/2014/main" id="{2149D79E-B2C7-4CBE-9EC7-A32CF9653C8C}"/>
                </a:ext>
              </a:extLst>
            </p:cNvPr>
            <p:cNvSpPr/>
            <p:nvPr/>
          </p:nvSpPr>
          <p:spPr>
            <a:xfrm>
              <a:off x="6082915" y="4168669"/>
              <a:ext cx="635726" cy="635724"/>
            </a:xfrm>
            <a:prstGeom prst="ellipse">
              <a:avLst/>
            </a:prstGeom>
            <a:solidFill>
              <a:srgbClr val="3D3D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dirty="0">
                <a:solidFill>
                  <a:srgbClr val="EAB149"/>
                </a:solidFill>
                <a:latin typeface="Montserrat Light" charset="0"/>
              </a:endParaRPr>
            </a:p>
          </p:txBody>
        </p:sp>
        <p:pic>
          <p:nvPicPr>
            <p:cNvPr id="10" name="Image 9">
              <a:extLst>
                <a:ext uri="{FF2B5EF4-FFF2-40B4-BE49-F238E27FC236}">
                  <a16:creationId xmlns:a16="http://schemas.microsoft.com/office/drawing/2014/main" id="{F06E0C9A-A8AF-4257-8B80-8EDC08DA4B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010" y="2496931"/>
              <a:ext cx="428267" cy="428267"/>
            </a:xfrm>
            <a:prstGeom prst="rect">
              <a:avLst/>
            </a:prstGeom>
          </p:spPr>
        </p:pic>
        <p:sp>
          <p:nvSpPr>
            <p:cNvPr id="9" name="Rectangle 8">
              <a:extLst>
                <a:ext uri="{FF2B5EF4-FFF2-40B4-BE49-F238E27FC236}">
                  <a16:creationId xmlns:a16="http://schemas.microsoft.com/office/drawing/2014/main" id="{AED4563B-F897-49EB-A776-D4F97F6052A2}"/>
                </a:ext>
              </a:extLst>
            </p:cNvPr>
            <p:cNvSpPr/>
            <p:nvPr/>
          </p:nvSpPr>
          <p:spPr>
            <a:xfrm>
              <a:off x="6785485" y="2422866"/>
              <a:ext cx="4674678" cy="459869"/>
            </a:xfrm>
            <a:prstGeom prst="rect">
              <a:avLst/>
            </a:prstGeom>
          </p:spPr>
          <p:txBody>
            <a:bodyPr wrap="square">
              <a:spAutoFit/>
            </a:bodyPr>
            <a:lstStyle/>
            <a:p>
              <a:pPr>
                <a:lnSpc>
                  <a:spcPct val="200000"/>
                </a:lnSpc>
              </a:pPr>
              <a:r>
                <a:rPr lang="fr-FR" sz="1400" dirty="0">
                  <a:solidFill>
                    <a:srgbClr val="737572"/>
                  </a:solidFill>
                  <a:latin typeface="Montserrat Bold" panose="00000800000000000000" pitchFamily="2" charset="0"/>
                  <a:ea typeface="Montserrat Light" panose="00000400000000000000" pitchFamily="2" charset="0"/>
                  <a:cs typeface="Montserrat Light" panose="00000400000000000000" pitchFamily="2" charset="0"/>
                </a:rPr>
                <a:t> Visualiser les arrêts internes et les sélectionner</a:t>
              </a:r>
              <a:endParaRPr lang="fr-CH" sz="1400" dirty="0">
                <a:latin typeface="Montserrat Bold" panose="00000800000000000000" pitchFamily="2" charset="0"/>
              </a:endParaRPr>
            </a:p>
          </p:txBody>
        </p:sp>
        <p:sp>
          <p:nvSpPr>
            <p:cNvPr id="11" name="Rectangle 10">
              <a:extLst>
                <a:ext uri="{FF2B5EF4-FFF2-40B4-BE49-F238E27FC236}">
                  <a16:creationId xmlns:a16="http://schemas.microsoft.com/office/drawing/2014/main" id="{F198DC34-EAD9-4F85-9593-66F240F3E0FA}"/>
                </a:ext>
              </a:extLst>
            </p:cNvPr>
            <p:cNvSpPr/>
            <p:nvPr/>
          </p:nvSpPr>
          <p:spPr>
            <a:xfrm>
              <a:off x="6860303" y="1474376"/>
              <a:ext cx="6096000" cy="459100"/>
            </a:xfrm>
            <a:prstGeom prst="rect">
              <a:avLst/>
            </a:prstGeom>
          </p:spPr>
          <p:txBody>
            <a:bodyPr>
              <a:spAutoFit/>
            </a:bodyPr>
            <a:lstStyle/>
            <a:p>
              <a:pPr>
                <a:lnSpc>
                  <a:spcPct val="200000"/>
                </a:lnSpc>
              </a:pPr>
              <a:r>
                <a:rPr lang="fr-FR" sz="1400" dirty="0">
                  <a:solidFill>
                    <a:srgbClr val="737572"/>
                  </a:solidFill>
                  <a:latin typeface="Montserrat Bold" panose="00000800000000000000" pitchFamily="2" charset="0"/>
                </a:rPr>
                <a:t>Utilisation de </a:t>
              </a:r>
              <a:r>
                <a:rPr lang="fr-FR" sz="1400" dirty="0" err="1">
                  <a:solidFill>
                    <a:srgbClr val="737572"/>
                  </a:solidFill>
                  <a:latin typeface="Montserrat Bold" panose="00000800000000000000" pitchFamily="2" charset="0"/>
                </a:rPr>
                <a:t>Mapbox</a:t>
              </a:r>
              <a:r>
                <a:rPr lang="fr-FR" sz="1400" dirty="0">
                  <a:solidFill>
                    <a:srgbClr val="737572"/>
                  </a:solidFill>
                  <a:latin typeface="Montserrat Bold" panose="00000800000000000000" pitchFamily="2" charset="0"/>
                </a:rPr>
                <a:t> au lieu de Google </a:t>
              </a:r>
              <a:r>
                <a:rPr lang="fr-FR" sz="1400" dirty="0" err="1">
                  <a:solidFill>
                    <a:srgbClr val="737572"/>
                  </a:solidFill>
                  <a:latin typeface="Montserrat Bold" panose="00000800000000000000" pitchFamily="2" charset="0"/>
                </a:rPr>
                <a:t>Maps</a:t>
              </a:r>
              <a:endParaRPr lang="fr-CH" sz="1400" dirty="0"/>
            </a:p>
          </p:txBody>
        </p:sp>
        <p:sp>
          <p:nvSpPr>
            <p:cNvPr id="39" name="Rectangle 38">
              <a:extLst>
                <a:ext uri="{FF2B5EF4-FFF2-40B4-BE49-F238E27FC236}">
                  <a16:creationId xmlns:a16="http://schemas.microsoft.com/office/drawing/2014/main" id="{3F756C4C-9E9F-45F0-995C-FC829893A219}"/>
                </a:ext>
              </a:extLst>
            </p:cNvPr>
            <p:cNvSpPr/>
            <p:nvPr/>
          </p:nvSpPr>
          <p:spPr>
            <a:xfrm>
              <a:off x="6853655" y="3455573"/>
              <a:ext cx="4479146" cy="307777"/>
            </a:xfrm>
            <a:prstGeom prst="rect">
              <a:avLst/>
            </a:prstGeom>
          </p:spPr>
          <p:txBody>
            <a:bodyPr wrap="square">
              <a:spAutoFit/>
            </a:bodyPr>
            <a:lstStyle/>
            <a:p>
              <a:r>
                <a:rPr lang="fr-FR" sz="1400">
                  <a:solidFill>
                    <a:srgbClr val="737572"/>
                  </a:solidFill>
                  <a:latin typeface="Montserrat Bold" panose="00000800000000000000" pitchFamily="2" charset="0"/>
                  <a:ea typeface="Montserrat Light" panose="00000400000000000000" pitchFamily="2" charset="0"/>
                  <a:cs typeface="Montserrat Light" panose="00000400000000000000" pitchFamily="2" charset="0"/>
                </a:rPr>
                <a:t>Personnalisation des graphismes  de la carte</a:t>
              </a:r>
              <a:endParaRPr lang="fr-CH" sz="1400">
                <a:latin typeface="Montserrat Bold" panose="00000800000000000000" pitchFamily="2" charset="0"/>
              </a:endParaRPr>
            </a:p>
          </p:txBody>
        </p:sp>
        <p:sp>
          <p:nvSpPr>
            <p:cNvPr id="41" name="Rectangle 40">
              <a:extLst>
                <a:ext uri="{FF2B5EF4-FFF2-40B4-BE49-F238E27FC236}">
                  <a16:creationId xmlns:a16="http://schemas.microsoft.com/office/drawing/2014/main" id="{DBD13BA6-0593-4B40-BC9A-4E1718AA0A4D}"/>
                </a:ext>
              </a:extLst>
            </p:cNvPr>
            <p:cNvSpPr/>
            <p:nvPr/>
          </p:nvSpPr>
          <p:spPr>
            <a:xfrm>
              <a:off x="6860303" y="4270605"/>
              <a:ext cx="4479146" cy="307777"/>
            </a:xfrm>
            <a:prstGeom prst="rect">
              <a:avLst/>
            </a:prstGeom>
          </p:spPr>
          <p:txBody>
            <a:bodyPr wrap="square">
              <a:spAutoFit/>
            </a:bodyPr>
            <a:lstStyle/>
            <a:p>
              <a:r>
                <a:rPr lang="fr-FR" sz="1400" dirty="0">
                  <a:solidFill>
                    <a:srgbClr val="737572"/>
                  </a:solidFill>
                  <a:latin typeface="Montserrat Bold" panose="00000800000000000000" pitchFamily="2" charset="0"/>
                  <a:ea typeface="Montserrat Light" panose="00000400000000000000" pitchFamily="2" charset="0"/>
                  <a:cs typeface="Montserrat Light" panose="00000400000000000000" pitchFamily="2" charset="0"/>
                </a:rPr>
                <a:t>Système de marqueurs interactifs sur les arrêts</a:t>
              </a:r>
              <a:endParaRPr lang="fr-CH" sz="1400" dirty="0">
                <a:latin typeface="Montserrat Bold" panose="00000800000000000000" pitchFamily="2" charset="0"/>
              </a:endParaRPr>
            </a:p>
          </p:txBody>
        </p:sp>
        <p:sp>
          <p:nvSpPr>
            <p:cNvPr id="42" name="Rectangle 41">
              <a:extLst>
                <a:ext uri="{FF2B5EF4-FFF2-40B4-BE49-F238E27FC236}">
                  <a16:creationId xmlns:a16="http://schemas.microsoft.com/office/drawing/2014/main" id="{C0803645-E99F-4149-9865-371276CACDCA}"/>
                </a:ext>
              </a:extLst>
            </p:cNvPr>
            <p:cNvSpPr/>
            <p:nvPr/>
          </p:nvSpPr>
          <p:spPr>
            <a:xfrm>
              <a:off x="6860303" y="6010954"/>
              <a:ext cx="4479146" cy="307777"/>
            </a:xfrm>
            <a:prstGeom prst="rect">
              <a:avLst/>
            </a:prstGeom>
          </p:spPr>
          <p:txBody>
            <a:bodyPr wrap="square">
              <a:spAutoFit/>
            </a:bodyPr>
            <a:lstStyle/>
            <a:p>
              <a:r>
                <a:rPr lang="fr-FR" sz="1400">
                  <a:solidFill>
                    <a:srgbClr val="737572"/>
                  </a:solidFill>
                  <a:latin typeface="Montserrat Bold" panose="00000800000000000000" pitchFamily="2" charset="0"/>
                  <a:ea typeface="Montserrat Light" panose="00000400000000000000" pitchFamily="2" charset="0"/>
                  <a:cs typeface="Montserrat Light" panose="00000400000000000000" pitchFamily="2" charset="0"/>
                </a:rPr>
                <a:t>Géolocalisation</a:t>
              </a:r>
              <a:endParaRPr lang="fr-CH" sz="1400">
                <a:latin typeface="Montserrat Bold" panose="00000800000000000000" pitchFamily="2" charset="0"/>
              </a:endParaRPr>
            </a:p>
          </p:txBody>
        </p:sp>
        <p:sp>
          <p:nvSpPr>
            <p:cNvPr id="43" name="Rectangle 42">
              <a:extLst>
                <a:ext uri="{FF2B5EF4-FFF2-40B4-BE49-F238E27FC236}">
                  <a16:creationId xmlns:a16="http://schemas.microsoft.com/office/drawing/2014/main" id="{93A5C663-F4D1-4C39-8453-CAC069FD3A58}"/>
                </a:ext>
              </a:extLst>
            </p:cNvPr>
            <p:cNvSpPr/>
            <p:nvPr/>
          </p:nvSpPr>
          <p:spPr>
            <a:xfrm>
              <a:off x="6860303" y="5032278"/>
              <a:ext cx="2353529" cy="459869"/>
            </a:xfrm>
            <a:prstGeom prst="rect">
              <a:avLst/>
            </a:prstGeom>
          </p:spPr>
          <p:txBody>
            <a:bodyPr wrap="square">
              <a:spAutoFit/>
            </a:bodyPr>
            <a:lstStyle/>
            <a:p>
              <a:pPr>
                <a:lnSpc>
                  <a:spcPct val="200000"/>
                </a:lnSpc>
              </a:pPr>
              <a:r>
                <a:rPr lang="fr-FR" sz="1400">
                  <a:solidFill>
                    <a:srgbClr val="737572"/>
                  </a:solidFill>
                  <a:latin typeface="Montserrat Bold" panose="00000800000000000000" pitchFamily="2" charset="0"/>
                  <a:ea typeface="Montserrat Light" panose="00000400000000000000" pitchFamily="2" charset="0"/>
                  <a:cs typeface="Montserrat Light" panose="00000400000000000000" pitchFamily="2" charset="0"/>
                </a:rPr>
                <a:t>Dépendance et licence</a:t>
              </a:r>
              <a:endParaRPr lang="fr-CH" sz="1400">
                <a:latin typeface="Montserrat Bold" panose="00000800000000000000" pitchFamily="2" charset="0"/>
              </a:endParaRPr>
            </a:p>
          </p:txBody>
        </p:sp>
        <p:pic>
          <p:nvPicPr>
            <p:cNvPr id="17" name="Image 16">
              <a:extLst>
                <a:ext uri="{FF2B5EF4-FFF2-40B4-BE49-F238E27FC236}">
                  <a16:creationId xmlns:a16="http://schemas.microsoft.com/office/drawing/2014/main" id="{B7041AF8-C31F-4FCD-B342-2671B51F3E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8963" y="1307962"/>
              <a:ext cx="904284" cy="904284"/>
            </a:xfrm>
            <a:prstGeom prst="rect">
              <a:avLst/>
            </a:prstGeom>
          </p:spPr>
        </p:pic>
        <p:pic>
          <p:nvPicPr>
            <p:cNvPr id="3" name="Image 2">
              <a:extLst>
                <a:ext uri="{FF2B5EF4-FFF2-40B4-BE49-F238E27FC236}">
                  <a16:creationId xmlns:a16="http://schemas.microsoft.com/office/drawing/2014/main" id="{DF5F815D-41A0-486B-9D9B-40B2C59474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5454" y="4270605"/>
              <a:ext cx="388356" cy="388355"/>
            </a:xfrm>
            <a:prstGeom prst="rect">
              <a:avLst/>
            </a:prstGeom>
          </p:spPr>
        </p:pic>
        <p:pic>
          <p:nvPicPr>
            <p:cNvPr id="24" name="Image 23">
              <a:extLst>
                <a:ext uri="{FF2B5EF4-FFF2-40B4-BE49-F238E27FC236}">
                  <a16:creationId xmlns:a16="http://schemas.microsoft.com/office/drawing/2014/main" id="{DC8653C3-7D90-4A02-BA9A-45B4A1235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624" y="3447467"/>
              <a:ext cx="341032" cy="341032"/>
            </a:xfrm>
            <a:prstGeom prst="rect">
              <a:avLst/>
            </a:prstGeom>
          </p:spPr>
        </p:pic>
      </p:grpSp>
    </p:spTree>
    <p:extLst>
      <p:ext uri="{BB962C8B-B14F-4D97-AF65-F5344CB8AC3E}">
        <p14:creationId xmlns:p14="http://schemas.microsoft.com/office/powerpoint/2010/main" val="3993848684"/>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66667E-6 3.33333E-6 L -0.53177 3.33333E-6 " pathEditMode="relative" rAng="0" ptsTypes="AA">
                                      <p:cBhvr>
                                        <p:cTn id="6" dur="1000" fill="hold"/>
                                        <p:tgtEl>
                                          <p:spTgt spid="2"/>
                                        </p:tgtEl>
                                        <p:attrNameLst>
                                          <p:attrName>ppt_x</p:attrName>
                                          <p:attrName>ppt_y</p:attrName>
                                        </p:attrNameLst>
                                      </p:cBhvr>
                                      <p:rCtr x="-264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Custom 45">
      <a:dk1>
        <a:srgbClr val="303030"/>
      </a:dk1>
      <a:lt1>
        <a:srgbClr val="FFFFFF"/>
      </a:lt1>
      <a:dk2>
        <a:srgbClr val="191919"/>
      </a:dk2>
      <a:lt2>
        <a:srgbClr val="FFFFFF"/>
      </a:lt2>
      <a:accent1>
        <a:srgbClr val="F06B7E"/>
      </a:accent1>
      <a:accent2>
        <a:srgbClr val="7F6CA3"/>
      </a:accent2>
      <a:accent3>
        <a:srgbClr val="5DB0B7"/>
      </a:accent3>
      <a:accent4>
        <a:srgbClr val="FEADB8"/>
      </a:accent4>
      <a:accent5>
        <a:srgbClr val="FFC688"/>
      </a:accent5>
      <a:accent6>
        <a:srgbClr val="E3E3E3"/>
      </a:accent6>
      <a:hlink>
        <a:srgbClr val="216BA9"/>
      </a:hlink>
      <a:folHlink>
        <a:srgbClr val="1FB18A"/>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efault Theme">
  <a:themeElements>
    <a:clrScheme name="Custom 1">
      <a:dk1>
        <a:srgbClr val="7F7F7F"/>
      </a:dk1>
      <a:lt1>
        <a:srgbClr val="FFFFFF"/>
      </a:lt1>
      <a:dk2>
        <a:srgbClr val="000000"/>
      </a:dk2>
      <a:lt2>
        <a:srgbClr val="FFFFFF"/>
      </a:lt2>
      <a:accent1>
        <a:srgbClr val="2E2E35"/>
      </a:accent1>
      <a:accent2>
        <a:srgbClr val="FFCCB7"/>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efault Theme">
  <a:themeElements>
    <a:clrScheme name="Custom 1">
      <a:dk1>
        <a:srgbClr val="999999"/>
      </a:dk1>
      <a:lt1>
        <a:srgbClr val="FFFFFF"/>
      </a:lt1>
      <a:dk2>
        <a:srgbClr val="374556"/>
      </a:dk2>
      <a:lt2>
        <a:srgbClr val="FEFFFE"/>
      </a:lt2>
      <a:accent1>
        <a:srgbClr val="3D8884"/>
      </a:accent1>
      <a:accent2>
        <a:srgbClr val="EAB149"/>
      </a:accent2>
      <a:accent3>
        <a:srgbClr val="A0F081"/>
      </a:accent3>
      <a:accent4>
        <a:srgbClr val="71E8CC"/>
      </a:accent4>
      <a:accent5>
        <a:srgbClr val="F15968"/>
      </a:accent5>
      <a:accent6>
        <a:srgbClr val="E9B348"/>
      </a:accent6>
      <a:hlink>
        <a:srgbClr val="AC0000"/>
      </a:hlink>
      <a:folHlink>
        <a:srgbClr val="B26B02"/>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Default Theme">
  <a:themeElements>
    <a:clrScheme name="Custom 199">
      <a:dk1>
        <a:srgbClr val="999999"/>
      </a:dk1>
      <a:lt1>
        <a:srgbClr val="FFFFFF"/>
      </a:lt1>
      <a:dk2>
        <a:srgbClr val="2A3340"/>
      </a:dk2>
      <a:lt2>
        <a:srgbClr val="FFFFFF"/>
      </a:lt2>
      <a:accent1>
        <a:srgbClr val="28A085"/>
      </a:accent1>
      <a:accent2>
        <a:srgbClr val="9CBA61"/>
      </a:accent2>
      <a:accent3>
        <a:srgbClr val="F09A37"/>
      </a:accent3>
      <a:accent4>
        <a:srgbClr val="BB3A34"/>
      </a:accent4>
      <a:accent5>
        <a:srgbClr val="455468"/>
      </a:accent5>
      <a:accent6>
        <a:srgbClr val="6D6F6B"/>
      </a:accent6>
      <a:hlink>
        <a:srgbClr val="F6F7F6"/>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1142</Words>
  <Application>Microsoft Office PowerPoint</Application>
  <PresentationFormat>Grand écran</PresentationFormat>
  <Paragraphs>192</Paragraphs>
  <Slides>14</Slides>
  <Notes>13</Notes>
  <HiddenSlides>0</HiddenSlides>
  <MMClips>0</MMClips>
  <ScaleCrop>false</ScaleCrop>
  <HeadingPairs>
    <vt:vector size="6" baseType="variant">
      <vt:variant>
        <vt:lpstr>Polices utilisées</vt:lpstr>
      </vt:variant>
      <vt:variant>
        <vt:i4>17</vt:i4>
      </vt:variant>
      <vt:variant>
        <vt:lpstr>Thème</vt:lpstr>
      </vt:variant>
      <vt:variant>
        <vt:i4>5</vt:i4>
      </vt:variant>
      <vt:variant>
        <vt:lpstr>Titres des diapositives</vt:lpstr>
      </vt:variant>
      <vt:variant>
        <vt:i4>14</vt:i4>
      </vt:variant>
    </vt:vector>
  </HeadingPairs>
  <TitlesOfParts>
    <vt:vector size="36" baseType="lpstr">
      <vt:lpstr>Arial</vt:lpstr>
      <vt:lpstr>Calibri</vt:lpstr>
      <vt:lpstr>Calibri Light</vt:lpstr>
      <vt:lpstr>Lato</vt:lpstr>
      <vt:lpstr>Lato Light</vt:lpstr>
      <vt:lpstr>Montserrat</vt:lpstr>
      <vt:lpstr>Montserrat Bold</vt:lpstr>
      <vt:lpstr>Montserrat ExtraLight</vt:lpstr>
      <vt:lpstr>Montserrat Hairline</vt:lpstr>
      <vt:lpstr>Montserrat Light</vt:lpstr>
      <vt:lpstr>Open Sans Light</vt:lpstr>
      <vt:lpstr>Open Sans Regular</vt:lpstr>
      <vt:lpstr>Poppins Bold</vt:lpstr>
      <vt:lpstr>Roboto Bold</vt:lpstr>
      <vt:lpstr>Roboto Regular</vt:lpstr>
      <vt:lpstr>Source Sans Pro Light</vt:lpstr>
      <vt:lpstr>Tw Cen MT</vt:lpstr>
      <vt:lpstr>Office Theme</vt:lpstr>
      <vt:lpstr>Default Theme</vt:lpstr>
      <vt:lpstr>1_Default Theme</vt:lpstr>
      <vt:lpstr>3_Default Theme</vt:lpstr>
      <vt:lpstr>2_Default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Peña Lopez Nestor</dc:creator>
  <cp:lastModifiedBy>Patrick Audriaz</cp:lastModifiedBy>
  <cp:revision>27</cp:revision>
  <dcterms:created xsi:type="dcterms:W3CDTF">2019-02-04T12:46:16Z</dcterms:created>
  <dcterms:modified xsi:type="dcterms:W3CDTF">2019-02-06T08:21:48Z</dcterms:modified>
</cp:coreProperties>
</file>